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31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32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33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34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35.xml" ContentType="application/vnd.openxmlformats-officedocument.themeOverride+xml"/>
  <Override PartName="/ppt/notesSlides/notesSlide35.xml" ContentType="application/vnd.openxmlformats-officedocument.presentationml.notesSlide+xml"/>
  <Override PartName="/ppt/theme/themeOverride36.xml" ContentType="application/vnd.openxmlformats-officedocument.themeOverride+xml"/>
  <Override PartName="/ppt/notesSlides/notesSlide36.xml" ContentType="application/vnd.openxmlformats-officedocument.presentationml.notesSlide+xml"/>
  <Override PartName="/ppt/theme/themeOverride37.xml" ContentType="application/vnd.openxmlformats-officedocument.themeOverride+xml"/>
  <Override PartName="/ppt/notesSlides/notesSlide37.xml" ContentType="application/vnd.openxmlformats-officedocument.presentationml.notesSlide+xml"/>
  <Override PartName="/ppt/theme/themeOverride38.xml" ContentType="application/vnd.openxmlformats-officedocument.themeOverride+xml"/>
  <Override PartName="/ppt/notesSlides/notesSlide38.xml" ContentType="application/vnd.openxmlformats-officedocument.presentationml.notesSlide+xml"/>
  <Override PartName="/ppt/theme/themeOverride39.xml" ContentType="application/vnd.openxmlformats-officedocument.themeOverride+xml"/>
  <Override PartName="/ppt/notesSlides/notesSlide39.xml" ContentType="application/vnd.openxmlformats-officedocument.presentationml.notesSlide+xml"/>
  <Override PartName="/ppt/theme/themeOverride40.xml" ContentType="application/vnd.openxmlformats-officedocument.themeOverride+xml"/>
  <Override PartName="/ppt/notesSlides/notesSlide40.xml" ContentType="application/vnd.openxmlformats-officedocument.presentationml.notesSlide+xml"/>
  <Override PartName="/ppt/theme/themeOverride41.xml" ContentType="application/vnd.openxmlformats-officedocument.themeOverride+xml"/>
  <Override PartName="/ppt/notesSlides/notesSlide41.xml" ContentType="application/vnd.openxmlformats-officedocument.presentationml.notesSlide+xml"/>
  <Override PartName="/ppt/theme/themeOverride42.xml" ContentType="application/vnd.openxmlformats-officedocument.themeOverride+xml"/>
  <Override PartName="/ppt/notesSlides/notesSlide42.xml" ContentType="application/vnd.openxmlformats-officedocument.presentationml.notesSlide+xml"/>
  <Override PartName="/ppt/theme/themeOverride43.xml" ContentType="application/vnd.openxmlformats-officedocument.themeOverride+xml"/>
  <Override PartName="/ppt/notesSlides/notesSlide43.xml" ContentType="application/vnd.openxmlformats-officedocument.presentationml.notesSlide+xml"/>
  <Override PartName="/ppt/theme/themeOverride44.xml" ContentType="application/vnd.openxmlformats-officedocument.themeOverride+xml"/>
  <Override PartName="/ppt/notesSlides/notesSlide44.xml" ContentType="application/vnd.openxmlformats-officedocument.presentationml.notesSlide+xml"/>
  <Override PartName="/ppt/theme/themeOverride45.xml" ContentType="application/vnd.openxmlformats-officedocument.themeOverride+xml"/>
  <Override PartName="/ppt/notesSlides/notesSlide45.xml" ContentType="application/vnd.openxmlformats-officedocument.presentationml.notesSlide+xml"/>
  <Override PartName="/ppt/theme/themeOverride46.xml" ContentType="application/vnd.openxmlformats-officedocument.themeOverride+xml"/>
  <Override PartName="/ppt/notesSlides/notesSlide46.xml" ContentType="application/vnd.openxmlformats-officedocument.presentationml.notesSlide+xml"/>
  <Override PartName="/ppt/theme/themeOverride47.xml" ContentType="application/vnd.openxmlformats-officedocument.themeOverride+xml"/>
  <Override PartName="/ppt/notesSlides/notesSlide47.xml" ContentType="application/vnd.openxmlformats-officedocument.presentationml.notesSlide+xml"/>
  <Override PartName="/ppt/theme/themeOverride48.xml" ContentType="application/vnd.openxmlformats-officedocument.themeOverride+xml"/>
  <Override PartName="/ppt/notesSlides/notesSlide48.xml" ContentType="application/vnd.openxmlformats-officedocument.presentationml.notesSlide+xml"/>
  <Override PartName="/ppt/theme/themeOverride49.xml" ContentType="application/vnd.openxmlformats-officedocument.themeOverride+xml"/>
  <Override PartName="/ppt/notesSlides/notesSlide49.xml" ContentType="application/vnd.openxmlformats-officedocument.presentationml.notesSlide+xml"/>
  <Override PartName="/ppt/theme/themeOverride50.xml" ContentType="application/vnd.openxmlformats-officedocument.themeOverride+xml"/>
  <Override PartName="/ppt/notesSlides/notesSlide50.xml" ContentType="application/vnd.openxmlformats-officedocument.presentationml.notesSlide+xml"/>
  <Override PartName="/ppt/theme/themeOverride51.xml" ContentType="application/vnd.openxmlformats-officedocument.themeOverride+xml"/>
  <Override PartName="/ppt/notesSlides/notesSlide51.xml" ContentType="application/vnd.openxmlformats-officedocument.presentationml.notesSlide+xml"/>
  <Override PartName="/ppt/theme/themeOverride52.xml" ContentType="application/vnd.openxmlformats-officedocument.themeOverr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</p:sldMasterIdLst>
  <p:notesMasterIdLst>
    <p:notesMasterId r:id="rId55"/>
  </p:notesMasterIdLst>
  <p:sldIdLst>
    <p:sldId id="256" r:id="rId2"/>
    <p:sldId id="389" r:id="rId3"/>
    <p:sldId id="431" r:id="rId4"/>
    <p:sldId id="394" r:id="rId5"/>
    <p:sldId id="395" r:id="rId6"/>
    <p:sldId id="410" r:id="rId7"/>
    <p:sldId id="412" r:id="rId8"/>
    <p:sldId id="411" r:id="rId9"/>
    <p:sldId id="413" r:id="rId10"/>
    <p:sldId id="414" r:id="rId11"/>
    <p:sldId id="429" r:id="rId12"/>
    <p:sldId id="419" r:id="rId13"/>
    <p:sldId id="420" r:id="rId14"/>
    <p:sldId id="421" r:id="rId15"/>
    <p:sldId id="437" r:id="rId16"/>
    <p:sldId id="430" r:id="rId17"/>
    <p:sldId id="415" r:id="rId18"/>
    <p:sldId id="416" r:id="rId19"/>
    <p:sldId id="436" r:id="rId20"/>
    <p:sldId id="434" r:id="rId21"/>
    <p:sldId id="418" r:id="rId22"/>
    <p:sldId id="422" r:id="rId23"/>
    <p:sldId id="425" r:id="rId24"/>
    <p:sldId id="423" r:id="rId25"/>
    <p:sldId id="424" r:id="rId26"/>
    <p:sldId id="427" r:id="rId27"/>
    <p:sldId id="426" r:id="rId28"/>
    <p:sldId id="428" r:id="rId29"/>
    <p:sldId id="433" r:id="rId30"/>
    <p:sldId id="435" r:id="rId31"/>
    <p:sldId id="432" r:id="rId32"/>
    <p:sldId id="438" r:id="rId33"/>
    <p:sldId id="439" r:id="rId34"/>
    <p:sldId id="455" r:id="rId35"/>
    <p:sldId id="441" r:id="rId36"/>
    <p:sldId id="442" r:id="rId37"/>
    <p:sldId id="443" r:id="rId38"/>
    <p:sldId id="445" r:id="rId39"/>
    <p:sldId id="446" r:id="rId40"/>
    <p:sldId id="447" r:id="rId41"/>
    <p:sldId id="327" r:id="rId42"/>
    <p:sldId id="391" r:id="rId43"/>
    <p:sldId id="369" r:id="rId44"/>
    <p:sldId id="374" r:id="rId45"/>
    <p:sldId id="378" r:id="rId46"/>
    <p:sldId id="377" r:id="rId47"/>
    <p:sldId id="376" r:id="rId48"/>
    <p:sldId id="381" r:id="rId49"/>
    <p:sldId id="380" r:id="rId50"/>
    <p:sldId id="382" r:id="rId51"/>
    <p:sldId id="385" r:id="rId52"/>
    <p:sldId id="387" r:id="rId53"/>
    <p:sldId id="386" r:id="rId54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ren Keushkerian" initials="SK" lastIdx="3" clrIdx="0">
    <p:extLst>
      <p:ext uri="{19B8F6BF-5375-455C-9EA6-DF929625EA0E}">
        <p15:presenceInfo xmlns:p15="http://schemas.microsoft.com/office/powerpoint/2012/main" userId="830e91205a3ce0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66" autoAdjust="0"/>
    <p:restoredTop sz="95303" autoAdjust="0"/>
  </p:normalViewPr>
  <p:slideViewPr>
    <p:cSldViewPr snapToGrid="0">
      <p:cViewPr varScale="1">
        <p:scale>
          <a:sx n="114" d="100"/>
          <a:sy n="114" d="100"/>
        </p:scale>
        <p:origin x="83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en Keushkerian" userId="830e91205a3ce052" providerId="LiveId" clId="{499C3861-708F-480C-BF01-F761FA9E6B0A}"/>
    <pc:docChg chg="undo custSel addSld delSld modSld sldOrd">
      <pc:chgData name="Suren Keushkerian" userId="830e91205a3ce052" providerId="LiveId" clId="{499C3861-708F-480C-BF01-F761FA9E6B0A}" dt="2022-04-26T21:42:15.365" v="1694" actId="20577"/>
      <pc:docMkLst>
        <pc:docMk/>
      </pc:docMkLst>
      <pc:sldChg chg="modSp mod">
        <pc:chgData name="Suren Keushkerian" userId="830e91205a3ce052" providerId="LiveId" clId="{499C3861-708F-480C-BF01-F761FA9E6B0A}" dt="2022-04-26T21:42:15.365" v="1694" actId="20577"/>
        <pc:sldMkLst>
          <pc:docMk/>
          <pc:sldMk cId="271315429" sldId="256"/>
        </pc:sldMkLst>
        <pc:spChg chg="mod">
          <ac:chgData name="Suren Keushkerian" userId="830e91205a3ce052" providerId="LiveId" clId="{499C3861-708F-480C-BF01-F761FA9E6B0A}" dt="2022-04-26T21:42:15.365" v="1694" actId="20577"/>
          <ac:spMkLst>
            <pc:docMk/>
            <pc:sldMk cId="271315429" sldId="256"/>
            <ac:spMk id="3" creationId="{B676C455-43C2-49A8-831C-B75562E41A37}"/>
          </ac:spMkLst>
        </pc:spChg>
      </pc:sldChg>
      <pc:sldChg chg="modSp mod">
        <pc:chgData name="Suren Keushkerian" userId="830e91205a3ce052" providerId="LiveId" clId="{499C3861-708F-480C-BF01-F761FA9E6B0A}" dt="2022-04-26T21:02:58.172" v="1179" actId="6549"/>
        <pc:sldMkLst>
          <pc:docMk/>
          <pc:sldMk cId="957461633" sldId="389"/>
        </pc:sldMkLst>
        <pc:spChg chg="mod">
          <ac:chgData name="Suren Keushkerian" userId="830e91205a3ce052" providerId="LiveId" clId="{499C3861-708F-480C-BF01-F761FA9E6B0A}" dt="2022-04-26T21:02:58.172" v="1179" actId="6549"/>
          <ac:spMkLst>
            <pc:docMk/>
            <pc:sldMk cId="957461633" sldId="389"/>
            <ac:spMk id="5" creationId="{08B0695B-2E29-4F30-AB3F-F2D14CBA7D70}"/>
          </ac:spMkLst>
        </pc:spChg>
      </pc:sldChg>
      <pc:sldChg chg="addSp delSp del mod ord">
        <pc:chgData name="Suren Keushkerian" userId="830e91205a3ce052" providerId="LiveId" clId="{499C3861-708F-480C-BF01-F761FA9E6B0A}" dt="2022-04-26T21:41:36.859" v="1692" actId="47"/>
        <pc:sldMkLst>
          <pc:docMk/>
          <pc:sldMk cId="251224229" sldId="390"/>
        </pc:sldMkLst>
        <pc:picChg chg="add del">
          <ac:chgData name="Suren Keushkerian" userId="830e91205a3ce052" providerId="LiveId" clId="{499C3861-708F-480C-BF01-F761FA9E6B0A}" dt="2022-04-26T21:14:36.249" v="1286" actId="21"/>
          <ac:picMkLst>
            <pc:docMk/>
            <pc:sldMk cId="251224229" sldId="390"/>
            <ac:picMk id="29" creationId="{344398DF-DF4C-4A2E-A79A-4B6F9170FB09}"/>
          </ac:picMkLst>
        </pc:picChg>
      </pc:sldChg>
      <pc:sldChg chg="delSp modSp add del mod">
        <pc:chgData name="Suren Keushkerian" userId="830e91205a3ce052" providerId="LiveId" clId="{499C3861-708F-480C-BF01-F761FA9E6B0A}" dt="2022-04-26T02:08:48.624" v="11" actId="47"/>
        <pc:sldMkLst>
          <pc:docMk/>
          <pc:sldMk cId="3096146575" sldId="392"/>
        </pc:sldMkLst>
        <pc:spChg chg="del mod">
          <ac:chgData name="Suren Keushkerian" userId="830e91205a3ce052" providerId="LiveId" clId="{499C3861-708F-480C-BF01-F761FA9E6B0A}" dt="2022-04-26T02:08:33.890" v="5" actId="478"/>
          <ac:spMkLst>
            <pc:docMk/>
            <pc:sldMk cId="3096146575" sldId="392"/>
            <ac:spMk id="5" creationId="{08B0695B-2E29-4F30-AB3F-F2D14CBA7D70}"/>
          </ac:spMkLst>
        </pc:spChg>
        <pc:picChg chg="del">
          <ac:chgData name="Suren Keushkerian" userId="830e91205a3ce052" providerId="LiveId" clId="{499C3861-708F-480C-BF01-F761FA9E6B0A}" dt="2022-04-26T02:08:30.917" v="3" actId="478"/>
          <ac:picMkLst>
            <pc:docMk/>
            <pc:sldMk cId="3096146575" sldId="392"/>
            <ac:picMk id="4" creationId="{7D770712-60F6-4C43-A175-44C948164E79}"/>
          </ac:picMkLst>
        </pc:picChg>
      </pc:sldChg>
      <pc:sldChg chg="addSp delSp modSp add del mod">
        <pc:chgData name="Suren Keushkerian" userId="830e91205a3ce052" providerId="LiveId" clId="{499C3861-708F-480C-BF01-F761FA9E6B0A}" dt="2022-04-26T02:08:59.459" v="16" actId="47"/>
        <pc:sldMkLst>
          <pc:docMk/>
          <pc:sldMk cId="822792811" sldId="393"/>
        </pc:sldMkLst>
        <pc:spChg chg="del">
          <ac:chgData name="Suren Keushkerian" userId="830e91205a3ce052" providerId="LiveId" clId="{499C3861-708F-480C-BF01-F761FA9E6B0A}" dt="2022-04-26T02:08:37.662" v="6" actId="478"/>
          <ac:spMkLst>
            <pc:docMk/>
            <pc:sldMk cId="822792811" sldId="393"/>
            <ac:spMk id="2" creationId="{AD4E8C92-686E-4AFE-9C5D-DAD060AC92E0}"/>
          </ac:spMkLst>
        </pc:spChg>
        <pc:spChg chg="del mod">
          <ac:chgData name="Suren Keushkerian" userId="830e91205a3ce052" providerId="LiveId" clId="{499C3861-708F-480C-BF01-F761FA9E6B0A}" dt="2022-04-26T02:08:43.778" v="9" actId="478"/>
          <ac:spMkLst>
            <pc:docMk/>
            <pc:sldMk cId="822792811" sldId="393"/>
            <ac:spMk id="5" creationId="{08B0695B-2E29-4F30-AB3F-F2D14CBA7D70}"/>
          </ac:spMkLst>
        </pc:spChg>
        <pc:spChg chg="add del mod">
          <ac:chgData name="Suren Keushkerian" userId="830e91205a3ce052" providerId="LiveId" clId="{499C3861-708F-480C-BF01-F761FA9E6B0A}" dt="2022-04-26T02:08:39.578" v="7" actId="478"/>
          <ac:spMkLst>
            <pc:docMk/>
            <pc:sldMk cId="822792811" sldId="393"/>
            <ac:spMk id="6" creationId="{D3930CC9-AB30-4566-B14D-757E391204EF}"/>
          </ac:spMkLst>
        </pc:spChg>
        <pc:picChg chg="del">
          <ac:chgData name="Suren Keushkerian" userId="830e91205a3ce052" providerId="LiveId" clId="{499C3861-708F-480C-BF01-F761FA9E6B0A}" dt="2022-04-26T02:08:44.360" v="10" actId="478"/>
          <ac:picMkLst>
            <pc:docMk/>
            <pc:sldMk cId="822792811" sldId="393"/>
            <ac:picMk id="4" creationId="{7D770712-60F6-4C43-A175-44C948164E79}"/>
          </ac:picMkLst>
        </pc:picChg>
      </pc:sldChg>
      <pc:sldChg chg="addSp delSp modSp add mod">
        <pc:chgData name="Suren Keushkerian" userId="830e91205a3ce052" providerId="LiveId" clId="{499C3861-708F-480C-BF01-F761FA9E6B0A}" dt="2022-04-26T03:20:38.464" v="286" actId="1076"/>
        <pc:sldMkLst>
          <pc:docMk/>
          <pc:sldMk cId="4134583810" sldId="394"/>
        </pc:sldMkLst>
        <pc:spChg chg="del mod">
          <ac:chgData name="Suren Keushkerian" userId="830e91205a3ce052" providerId="LiveId" clId="{499C3861-708F-480C-BF01-F761FA9E6B0A}" dt="2022-04-26T03:18:26.355" v="233" actId="478"/>
          <ac:spMkLst>
            <pc:docMk/>
            <pc:sldMk cId="4134583810" sldId="394"/>
            <ac:spMk id="2" creationId="{AD4E8C92-686E-4AFE-9C5D-DAD060AC92E0}"/>
          </ac:spMkLst>
        </pc:spChg>
        <pc:spChg chg="del mod">
          <ac:chgData name="Suren Keushkerian" userId="830e91205a3ce052" providerId="LiveId" clId="{499C3861-708F-480C-BF01-F761FA9E6B0A}" dt="2022-04-26T02:08:53.662" v="13" actId="478"/>
          <ac:spMkLst>
            <pc:docMk/>
            <pc:sldMk cId="4134583810" sldId="394"/>
            <ac:spMk id="5" creationId="{08B0695B-2E29-4F30-AB3F-F2D14CBA7D70}"/>
          </ac:spMkLst>
        </pc:spChg>
        <pc:spChg chg="add mod">
          <ac:chgData name="Suren Keushkerian" userId="830e91205a3ce052" providerId="LiveId" clId="{499C3861-708F-480C-BF01-F761FA9E6B0A}" dt="2022-04-26T03:18:33.362" v="243" actId="20577"/>
          <ac:spMkLst>
            <pc:docMk/>
            <pc:sldMk cId="4134583810" sldId="394"/>
            <ac:spMk id="7" creationId="{5D84A9D2-503A-4F51-A0D4-7813500C8788}"/>
          </ac:spMkLst>
        </pc:spChg>
        <pc:spChg chg="add del mod">
          <ac:chgData name="Suren Keushkerian" userId="830e91205a3ce052" providerId="LiveId" clId="{499C3861-708F-480C-BF01-F761FA9E6B0A}" dt="2022-04-26T03:18:29.519" v="234" actId="478"/>
          <ac:spMkLst>
            <pc:docMk/>
            <pc:sldMk cId="4134583810" sldId="394"/>
            <ac:spMk id="9" creationId="{7B4A7ED2-0866-4712-BE59-CD16137387C7}"/>
          </ac:spMkLst>
        </pc:spChg>
        <pc:spChg chg="add mod">
          <ac:chgData name="Suren Keushkerian" userId="830e91205a3ce052" providerId="LiveId" clId="{499C3861-708F-480C-BF01-F761FA9E6B0A}" dt="2022-04-26T03:20:33.818" v="284" actId="20577"/>
          <ac:spMkLst>
            <pc:docMk/>
            <pc:sldMk cId="4134583810" sldId="394"/>
            <ac:spMk id="10" creationId="{28718A01-14F8-491A-A5B9-2206DB5059EF}"/>
          </ac:spMkLst>
        </pc:spChg>
        <pc:picChg chg="del">
          <ac:chgData name="Suren Keushkerian" userId="830e91205a3ce052" providerId="LiveId" clId="{499C3861-708F-480C-BF01-F761FA9E6B0A}" dt="2022-04-26T02:08:54.362" v="14" actId="478"/>
          <ac:picMkLst>
            <pc:docMk/>
            <pc:sldMk cId="4134583810" sldId="394"/>
            <ac:picMk id="4" creationId="{7D770712-60F6-4C43-A175-44C948164E79}"/>
          </ac:picMkLst>
        </pc:picChg>
        <pc:picChg chg="add mod">
          <ac:chgData name="Suren Keushkerian" userId="830e91205a3ce052" providerId="LiveId" clId="{499C3861-708F-480C-BF01-F761FA9E6B0A}" dt="2022-04-26T03:20:36.580" v="285" actId="1076"/>
          <ac:picMkLst>
            <pc:docMk/>
            <pc:sldMk cId="4134583810" sldId="394"/>
            <ac:picMk id="4" creationId="{91535623-7359-49AA-B995-21DC524598B6}"/>
          </ac:picMkLst>
        </pc:picChg>
        <pc:picChg chg="add mod">
          <ac:chgData name="Suren Keushkerian" userId="830e91205a3ce052" providerId="LiveId" clId="{499C3861-708F-480C-BF01-F761FA9E6B0A}" dt="2022-04-26T03:20:38.464" v="286" actId="1076"/>
          <ac:picMkLst>
            <pc:docMk/>
            <pc:sldMk cId="4134583810" sldId="394"/>
            <ac:picMk id="6" creationId="{D0264E97-D5D6-41AC-A2B2-F09F487FA92C}"/>
          </ac:picMkLst>
        </pc:picChg>
      </pc:sldChg>
      <pc:sldChg chg="addSp delSp modSp add mod">
        <pc:chgData name="Suren Keushkerian" userId="830e91205a3ce052" providerId="LiveId" clId="{499C3861-708F-480C-BF01-F761FA9E6B0A}" dt="2022-04-26T20:04:20.476" v="497" actId="1076"/>
        <pc:sldMkLst>
          <pc:docMk/>
          <pc:sldMk cId="4022567691" sldId="395"/>
        </pc:sldMkLst>
        <pc:spChg chg="mod">
          <ac:chgData name="Suren Keushkerian" userId="830e91205a3ce052" providerId="LiveId" clId="{499C3861-708F-480C-BF01-F761FA9E6B0A}" dt="2022-04-26T02:57:52.920" v="41" actId="14100"/>
          <ac:spMkLst>
            <pc:docMk/>
            <pc:sldMk cId="4022567691" sldId="395"/>
            <ac:spMk id="2" creationId="{AD4E8C92-686E-4AFE-9C5D-DAD060AC92E0}"/>
          </ac:spMkLst>
        </pc:spChg>
        <pc:picChg chg="add del mod modCrop">
          <ac:chgData name="Suren Keushkerian" userId="830e91205a3ce052" providerId="LiveId" clId="{499C3861-708F-480C-BF01-F761FA9E6B0A}" dt="2022-04-26T20:02:55.566" v="489" actId="478"/>
          <ac:picMkLst>
            <pc:docMk/>
            <pc:sldMk cId="4022567691" sldId="395"/>
            <ac:picMk id="4" creationId="{78A60398-3CA3-416F-ADCB-0B7A39D44837}"/>
          </ac:picMkLst>
        </pc:picChg>
        <pc:picChg chg="add mod">
          <ac:chgData name="Suren Keushkerian" userId="830e91205a3ce052" providerId="LiveId" clId="{499C3861-708F-480C-BF01-F761FA9E6B0A}" dt="2022-04-26T20:03:21.402" v="493" actId="1076"/>
          <ac:picMkLst>
            <pc:docMk/>
            <pc:sldMk cId="4022567691" sldId="395"/>
            <ac:picMk id="5" creationId="{3D2FF6B9-51EF-4C9A-A4AF-CCE97507CAF7}"/>
          </ac:picMkLst>
        </pc:picChg>
        <pc:picChg chg="add mod">
          <ac:chgData name="Suren Keushkerian" userId="830e91205a3ce052" providerId="LiveId" clId="{499C3861-708F-480C-BF01-F761FA9E6B0A}" dt="2022-04-26T20:04:20.476" v="497" actId="1076"/>
          <ac:picMkLst>
            <pc:docMk/>
            <pc:sldMk cId="4022567691" sldId="395"/>
            <ac:picMk id="6" creationId="{3188E2A5-DBB5-42AC-B7DD-AB012FD5A004}"/>
          </ac:picMkLst>
        </pc:picChg>
      </pc:sldChg>
      <pc:sldChg chg="addSp delSp modSp add del mod ord">
        <pc:chgData name="Suren Keushkerian" userId="830e91205a3ce052" providerId="LiveId" clId="{499C3861-708F-480C-BF01-F761FA9E6B0A}" dt="2022-04-26T03:00:56.915" v="61" actId="47"/>
        <pc:sldMkLst>
          <pc:docMk/>
          <pc:sldMk cId="2250215783" sldId="396"/>
        </pc:sldMkLst>
        <pc:spChg chg="del">
          <ac:chgData name="Suren Keushkerian" userId="830e91205a3ce052" providerId="LiveId" clId="{499C3861-708F-480C-BF01-F761FA9E6B0A}" dt="2022-04-26T03:00:18.071" v="47" actId="478"/>
          <ac:spMkLst>
            <pc:docMk/>
            <pc:sldMk cId="2250215783" sldId="396"/>
            <ac:spMk id="2" creationId="{AD4E8C92-686E-4AFE-9C5D-DAD060AC92E0}"/>
          </ac:spMkLst>
        </pc:spChg>
        <pc:spChg chg="add mod">
          <ac:chgData name="Suren Keushkerian" userId="830e91205a3ce052" providerId="LiveId" clId="{499C3861-708F-480C-BF01-F761FA9E6B0A}" dt="2022-04-26T03:00:18.071" v="47" actId="478"/>
          <ac:spMkLst>
            <pc:docMk/>
            <pc:sldMk cId="2250215783" sldId="396"/>
            <ac:spMk id="6" creationId="{7F80E707-80DA-4CD2-8347-7AA4C9FF05D0}"/>
          </ac:spMkLst>
        </pc:spChg>
        <pc:picChg chg="add del">
          <ac:chgData name="Suren Keushkerian" userId="830e91205a3ce052" providerId="LiveId" clId="{499C3861-708F-480C-BF01-F761FA9E6B0A}" dt="2022-04-26T03:00:32.611" v="55" actId="21"/>
          <ac:picMkLst>
            <pc:docMk/>
            <pc:sldMk cId="2250215783" sldId="396"/>
            <ac:picMk id="4" creationId="{491AB19C-8CB5-409C-87FF-4E373B82EC9B}"/>
          </ac:picMkLst>
        </pc:picChg>
      </pc:sldChg>
      <pc:sldChg chg="addSp delSp modSp add del mod replId">
        <pc:chgData name="Suren Keushkerian" userId="830e91205a3ce052" providerId="LiveId" clId="{499C3861-708F-480C-BF01-F761FA9E6B0A}" dt="2022-04-26T03:09:04.962" v="179" actId="47"/>
        <pc:sldMkLst>
          <pc:docMk/>
          <pc:sldMk cId="154545723" sldId="397"/>
        </pc:sldMkLst>
        <pc:spChg chg="del">
          <ac:chgData name="Suren Keushkerian" userId="830e91205a3ce052" providerId="LiveId" clId="{499C3861-708F-480C-BF01-F761FA9E6B0A}" dt="2022-04-26T03:08:59.516" v="178" actId="478"/>
          <ac:spMkLst>
            <pc:docMk/>
            <pc:sldMk cId="154545723" sldId="397"/>
            <ac:spMk id="2" creationId="{AD4E8C92-686E-4AFE-9C5D-DAD060AC92E0}"/>
          </ac:spMkLst>
        </pc:spChg>
        <pc:spChg chg="add mod">
          <ac:chgData name="Suren Keushkerian" userId="830e91205a3ce052" providerId="LiveId" clId="{499C3861-708F-480C-BF01-F761FA9E6B0A}" dt="2022-04-26T03:08:59.516" v="178" actId="478"/>
          <ac:spMkLst>
            <pc:docMk/>
            <pc:sldMk cId="154545723" sldId="397"/>
            <ac:spMk id="4" creationId="{487CD41A-4428-401C-929C-6BC3A2A69286}"/>
          </ac:spMkLst>
        </pc:spChg>
      </pc:sldChg>
      <pc:sldChg chg="add del">
        <pc:chgData name="Suren Keushkerian" userId="830e91205a3ce052" providerId="LiveId" clId="{499C3861-708F-480C-BF01-F761FA9E6B0A}" dt="2022-04-26T03:09:04.962" v="179" actId="47"/>
        <pc:sldMkLst>
          <pc:docMk/>
          <pc:sldMk cId="737226922" sldId="398"/>
        </pc:sldMkLst>
      </pc:sldChg>
      <pc:sldChg chg="add del replId">
        <pc:chgData name="Suren Keushkerian" userId="830e91205a3ce052" providerId="LiveId" clId="{499C3861-708F-480C-BF01-F761FA9E6B0A}" dt="2022-04-26T03:09:04.962" v="179" actId="47"/>
        <pc:sldMkLst>
          <pc:docMk/>
          <pc:sldMk cId="892166711" sldId="399"/>
        </pc:sldMkLst>
      </pc:sldChg>
      <pc:sldChg chg="add del replId">
        <pc:chgData name="Suren Keushkerian" userId="830e91205a3ce052" providerId="LiveId" clId="{499C3861-708F-480C-BF01-F761FA9E6B0A}" dt="2022-04-26T03:09:04.962" v="179" actId="47"/>
        <pc:sldMkLst>
          <pc:docMk/>
          <pc:sldMk cId="2766288416" sldId="400"/>
        </pc:sldMkLst>
      </pc:sldChg>
      <pc:sldChg chg="add del replId">
        <pc:chgData name="Suren Keushkerian" userId="830e91205a3ce052" providerId="LiveId" clId="{499C3861-708F-480C-BF01-F761FA9E6B0A}" dt="2022-04-26T03:09:04.962" v="179" actId="47"/>
        <pc:sldMkLst>
          <pc:docMk/>
          <pc:sldMk cId="1900561266" sldId="401"/>
        </pc:sldMkLst>
      </pc:sldChg>
      <pc:sldChg chg="add del">
        <pc:chgData name="Suren Keushkerian" userId="830e91205a3ce052" providerId="LiveId" clId="{499C3861-708F-480C-BF01-F761FA9E6B0A}" dt="2022-04-26T03:09:04.962" v="179" actId="47"/>
        <pc:sldMkLst>
          <pc:docMk/>
          <pc:sldMk cId="2810686200" sldId="402"/>
        </pc:sldMkLst>
      </pc:sldChg>
      <pc:sldChg chg="add del replId">
        <pc:chgData name="Suren Keushkerian" userId="830e91205a3ce052" providerId="LiveId" clId="{499C3861-708F-480C-BF01-F761FA9E6B0A}" dt="2022-04-26T03:09:04.962" v="179" actId="47"/>
        <pc:sldMkLst>
          <pc:docMk/>
          <pc:sldMk cId="673544995" sldId="403"/>
        </pc:sldMkLst>
      </pc:sldChg>
      <pc:sldChg chg="add del replId">
        <pc:chgData name="Suren Keushkerian" userId="830e91205a3ce052" providerId="LiveId" clId="{499C3861-708F-480C-BF01-F761FA9E6B0A}" dt="2022-04-26T03:09:04.962" v="179" actId="47"/>
        <pc:sldMkLst>
          <pc:docMk/>
          <pc:sldMk cId="1603280905" sldId="404"/>
        </pc:sldMkLst>
      </pc:sldChg>
      <pc:sldChg chg="add del replId">
        <pc:chgData name="Suren Keushkerian" userId="830e91205a3ce052" providerId="LiveId" clId="{499C3861-708F-480C-BF01-F761FA9E6B0A}" dt="2022-04-26T03:09:04.962" v="179" actId="47"/>
        <pc:sldMkLst>
          <pc:docMk/>
          <pc:sldMk cId="3279140804" sldId="405"/>
        </pc:sldMkLst>
      </pc:sldChg>
      <pc:sldChg chg="add del replId">
        <pc:chgData name="Suren Keushkerian" userId="830e91205a3ce052" providerId="LiveId" clId="{499C3861-708F-480C-BF01-F761FA9E6B0A}" dt="2022-04-26T03:09:04.962" v="179" actId="47"/>
        <pc:sldMkLst>
          <pc:docMk/>
          <pc:sldMk cId="3219408571" sldId="406"/>
        </pc:sldMkLst>
      </pc:sldChg>
      <pc:sldChg chg="add del replId">
        <pc:chgData name="Suren Keushkerian" userId="830e91205a3ce052" providerId="LiveId" clId="{499C3861-708F-480C-BF01-F761FA9E6B0A}" dt="2022-04-26T03:09:04.962" v="179" actId="47"/>
        <pc:sldMkLst>
          <pc:docMk/>
          <pc:sldMk cId="4025324597" sldId="407"/>
        </pc:sldMkLst>
      </pc:sldChg>
      <pc:sldChg chg="add del replId">
        <pc:chgData name="Suren Keushkerian" userId="830e91205a3ce052" providerId="LiveId" clId="{499C3861-708F-480C-BF01-F761FA9E6B0A}" dt="2022-04-26T03:09:04.962" v="179" actId="47"/>
        <pc:sldMkLst>
          <pc:docMk/>
          <pc:sldMk cId="1661670661" sldId="408"/>
        </pc:sldMkLst>
      </pc:sldChg>
      <pc:sldChg chg="add del replId">
        <pc:chgData name="Suren Keushkerian" userId="830e91205a3ce052" providerId="LiveId" clId="{499C3861-708F-480C-BF01-F761FA9E6B0A}" dt="2022-04-26T03:09:04.962" v="179" actId="47"/>
        <pc:sldMkLst>
          <pc:docMk/>
          <pc:sldMk cId="9955286" sldId="409"/>
        </pc:sldMkLst>
      </pc:sldChg>
      <pc:sldChg chg="addSp delSp modSp add mod ord">
        <pc:chgData name="Suren Keushkerian" userId="830e91205a3ce052" providerId="LiveId" clId="{499C3861-708F-480C-BF01-F761FA9E6B0A}" dt="2022-04-26T20:35:56.490" v="739" actId="20577"/>
        <pc:sldMkLst>
          <pc:docMk/>
          <pc:sldMk cId="2793689957" sldId="410"/>
        </pc:sldMkLst>
        <pc:spChg chg="mod">
          <ac:chgData name="Suren Keushkerian" userId="830e91205a3ce052" providerId="LiveId" clId="{499C3861-708F-480C-BF01-F761FA9E6B0A}" dt="2022-04-26T20:35:56.490" v="739" actId="20577"/>
          <ac:spMkLst>
            <pc:docMk/>
            <pc:sldMk cId="2793689957" sldId="410"/>
            <ac:spMk id="2" creationId="{AD4E8C92-686E-4AFE-9C5D-DAD060AC92E0}"/>
          </ac:spMkLst>
        </pc:spChg>
        <pc:picChg chg="del">
          <ac:chgData name="Suren Keushkerian" userId="830e91205a3ce052" providerId="LiveId" clId="{499C3861-708F-480C-BF01-F761FA9E6B0A}" dt="2022-04-26T03:00:23.602" v="49" actId="478"/>
          <ac:picMkLst>
            <pc:docMk/>
            <pc:sldMk cId="2793689957" sldId="410"/>
            <ac:picMk id="4" creationId="{78A60398-3CA3-416F-ADCB-0B7A39D44837}"/>
          </ac:picMkLst>
        </pc:picChg>
        <pc:picChg chg="add mod">
          <ac:chgData name="Suren Keushkerian" userId="830e91205a3ce052" providerId="LiveId" clId="{499C3861-708F-480C-BF01-F761FA9E6B0A}" dt="2022-04-26T03:00:39.023" v="58" actId="1076"/>
          <ac:picMkLst>
            <pc:docMk/>
            <pc:sldMk cId="2793689957" sldId="410"/>
            <ac:picMk id="5" creationId="{D543B8EE-E19D-472F-872B-6FA81F1539F1}"/>
          </ac:picMkLst>
        </pc:picChg>
        <pc:picChg chg="del">
          <ac:chgData name="Suren Keushkerian" userId="830e91205a3ce052" providerId="LiveId" clId="{499C3861-708F-480C-BF01-F761FA9E6B0A}" dt="2022-04-26T03:00:24.350" v="50" actId="478"/>
          <ac:picMkLst>
            <pc:docMk/>
            <pc:sldMk cId="2793689957" sldId="410"/>
            <ac:picMk id="6" creationId="{3188E2A5-DBB5-42AC-B7DD-AB012FD5A004}"/>
          </ac:picMkLst>
        </pc:picChg>
        <pc:picChg chg="add mod modCrop">
          <ac:chgData name="Suren Keushkerian" userId="830e91205a3ce052" providerId="LiveId" clId="{499C3861-708F-480C-BF01-F761FA9E6B0A}" dt="2022-04-26T03:01:35.749" v="65" actId="1076"/>
          <ac:picMkLst>
            <pc:docMk/>
            <pc:sldMk cId="2793689957" sldId="410"/>
            <ac:picMk id="7" creationId="{32041A66-7866-4480-AA45-50D3DCA6E8D1}"/>
          </ac:picMkLst>
        </pc:picChg>
      </pc:sldChg>
      <pc:sldChg chg="addSp delSp modSp add mod">
        <pc:chgData name="Suren Keushkerian" userId="830e91205a3ce052" providerId="LiveId" clId="{499C3861-708F-480C-BF01-F761FA9E6B0A}" dt="2022-04-26T03:09:40.923" v="194" actId="5793"/>
        <pc:sldMkLst>
          <pc:docMk/>
          <pc:sldMk cId="2951068784" sldId="411"/>
        </pc:sldMkLst>
        <pc:spChg chg="mod">
          <ac:chgData name="Suren Keushkerian" userId="830e91205a3ce052" providerId="LiveId" clId="{499C3861-708F-480C-BF01-F761FA9E6B0A}" dt="2022-04-26T03:05:33.595" v="128" actId="20577"/>
          <ac:spMkLst>
            <pc:docMk/>
            <pc:sldMk cId="2951068784" sldId="411"/>
            <ac:spMk id="2" creationId="{AD4E8C92-686E-4AFE-9C5D-DAD060AC92E0}"/>
          </ac:spMkLst>
        </pc:spChg>
        <pc:spChg chg="add mod">
          <ac:chgData name="Suren Keushkerian" userId="830e91205a3ce052" providerId="LiveId" clId="{499C3861-708F-480C-BF01-F761FA9E6B0A}" dt="2022-04-26T03:07:39.391" v="135" actId="208"/>
          <ac:spMkLst>
            <pc:docMk/>
            <pc:sldMk cId="2951068784" sldId="411"/>
            <ac:spMk id="8" creationId="{EAAD9241-5F13-49FC-B19D-60309BD7E1A7}"/>
          </ac:spMkLst>
        </pc:spChg>
        <pc:spChg chg="add mod">
          <ac:chgData name="Suren Keushkerian" userId="830e91205a3ce052" providerId="LiveId" clId="{499C3861-708F-480C-BF01-F761FA9E6B0A}" dt="2022-04-26T03:09:40.923" v="194" actId="5793"/>
          <ac:spMkLst>
            <pc:docMk/>
            <pc:sldMk cId="2951068784" sldId="411"/>
            <ac:spMk id="11" creationId="{029C3BEE-938E-43B2-BCF3-A44D787B0EA7}"/>
          </ac:spMkLst>
        </pc:spChg>
        <pc:graphicFrameChg chg="add del mod">
          <ac:chgData name="Suren Keushkerian" userId="830e91205a3ce052" providerId="LiveId" clId="{499C3861-708F-480C-BF01-F761FA9E6B0A}" dt="2022-04-26T03:05:26.589" v="105" actId="21"/>
          <ac:graphicFrameMkLst>
            <pc:docMk/>
            <pc:sldMk cId="2951068784" sldId="411"/>
            <ac:graphicFrameMk id="3" creationId="{55DB6D6D-B69E-4812-886C-71F72C8486E5}"/>
          </ac:graphicFrameMkLst>
        </pc:graphicFrameChg>
        <pc:picChg chg="add mod">
          <ac:chgData name="Suren Keushkerian" userId="830e91205a3ce052" providerId="LiveId" clId="{499C3861-708F-480C-BF01-F761FA9E6B0A}" dt="2022-04-26T03:06:30.739" v="130" actId="1076"/>
          <ac:picMkLst>
            <pc:docMk/>
            <pc:sldMk cId="2951068784" sldId="411"/>
            <ac:picMk id="5" creationId="{5706AFB5-4C01-4DE4-93AE-C491C5C5B3F3}"/>
          </ac:picMkLst>
        </pc:picChg>
        <pc:picChg chg="add mod">
          <ac:chgData name="Suren Keushkerian" userId="830e91205a3ce052" providerId="LiveId" clId="{499C3861-708F-480C-BF01-F761FA9E6B0A}" dt="2022-04-26T03:07:06.349" v="132" actId="1076"/>
          <ac:picMkLst>
            <pc:docMk/>
            <pc:sldMk cId="2951068784" sldId="411"/>
            <ac:picMk id="7" creationId="{0C788E09-7715-4825-A47B-A4A141AD28C6}"/>
          </ac:picMkLst>
        </pc:picChg>
        <pc:picChg chg="add mod">
          <ac:chgData name="Suren Keushkerian" userId="830e91205a3ce052" providerId="LiveId" clId="{499C3861-708F-480C-BF01-F761FA9E6B0A}" dt="2022-04-26T03:08:31.550" v="139" actId="1076"/>
          <ac:picMkLst>
            <pc:docMk/>
            <pc:sldMk cId="2951068784" sldId="411"/>
            <ac:picMk id="10" creationId="{F4EF4FA5-4F7C-4194-8FF4-41AB68186FE6}"/>
          </ac:picMkLst>
        </pc:picChg>
      </pc:sldChg>
      <pc:sldChg chg="addSp delSp modSp add mod">
        <pc:chgData name="Suren Keushkerian" userId="830e91205a3ce052" providerId="LiveId" clId="{499C3861-708F-480C-BF01-F761FA9E6B0A}" dt="2022-04-26T20:06:18.642" v="505" actId="1076"/>
        <pc:sldMkLst>
          <pc:docMk/>
          <pc:sldMk cId="3052277104" sldId="412"/>
        </pc:sldMkLst>
        <pc:spChg chg="mod">
          <ac:chgData name="Suren Keushkerian" userId="830e91205a3ce052" providerId="LiveId" clId="{499C3861-708F-480C-BF01-F761FA9E6B0A}" dt="2022-04-26T03:02:31.363" v="85" actId="20577"/>
          <ac:spMkLst>
            <pc:docMk/>
            <pc:sldMk cId="3052277104" sldId="412"/>
            <ac:spMk id="2" creationId="{AD4E8C92-686E-4AFE-9C5D-DAD060AC92E0}"/>
          </ac:spMkLst>
        </pc:spChg>
        <pc:picChg chg="add del mod">
          <ac:chgData name="Suren Keushkerian" userId="830e91205a3ce052" providerId="LiveId" clId="{499C3861-708F-480C-BF01-F761FA9E6B0A}" dt="2022-04-26T03:04:46.206" v="98" actId="478"/>
          <ac:picMkLst>
            <pc:docMk/>
            <pc:sldMk cId="3052277104" sldId="412"/>
            <ac:picMk id="4" creationId="{600774F5-3BB7-499A-8021-9E2C35676A1D}"/>
          </ac:picMkLst>
        </pc:picChg>
        <pc:picChg chg="add mod modCrop">
          <ac:chgData name="Suren Keushkerian" userId="830e91205a3ce052" providerId="LiveId" clId="{499C3861-708F-480C-BF01-F761FA9E6B0A}" dt="2022-04-26T20:06:17.684" v="504" actId="1076"/>
          <ac:picMkLst>
            <pc:docMk/>
            <pc:sldMk cId="3052277104" sldId="412"/>
            <ac:picMk id="4" creationId="{9E172CAF-22A9-44C4-8C79-7F7ABF589D98}"/>
          </ac:picMkLst>
        </pc:picChg>
        <pc:picChg chg="add del mod">
          <ac:chgData name="Suren Keushkerian" userId="830e91205a3ce052" providerId="LiveId" clId="{499C3861-708F-480C-BF01-F761FA9E6B0A}" dt="2022-04-26T20:06:03.439" v="498" actId="478"/>
          <ac:picMkLst>
            <pc:docMk/>
            <pc:sldMk cId="3052277104" sldId="412"/>
            <ac:picMk id="6" creationId="{0C570F7B-8FDA-436E-B685-4F99A25B19CE}"/>
          </ac:picMkLst>
        </pc:picChg>
        <pc:picChg chg="add mod">
          <ac:chgData name="Suren Keushkerian" userId="830e91205a3ce052" providerId="LiveId" clId="{499C3861-708F-480C-BF01-F761FA9E6B0A}" dt="2022-04-26T20:06:18.642" v="505" actId="1076"/>
          <ac:picMkLst>
            <pc:docMk/>
            <pc:sldMk cId="3052277104" sldId="412"/>
            <ac:picMk id="8" creationId="{9D093459-13E0-4103-A8F9-D47C010D6ECB}"/>
          </ac:picMkLst>
        </pc:picChg>
      </pc:sldChg>
      <pc:sldChg chg="addSp delSp modSp add mod">
        <pc:chgData name="Suren Keushkerian" userId="830e91205a3ce052" providerId="LiveId" clId="{499C3861-708F-480C-BF01-F761FA9E6B0A}" dt="2022-04-26T03:11:31.289" v="200" actId="1076"/>
        <pc:sldMkLst>
          <pc:docMk/>
          <pc:sldMk cId="4226311614" sldId="413"/>
        </pc:sldMkLst>
        <pc:spChg chg="del">
          <ac:chgData name="Suren Keushkerian" userId="830e91205a3ce052" providerId="LiveId" clId="{499C3861-708F-480C-BF01-F761FA9E6B0A}" dt="2022-04-26T03:09:15.752" v="185" actId="478"/>
          <ac:spMkLst>
            <pc:docMk/>
            <pc:sldMk cId="4226311614" sldId="413"/>
            <ac:spMk id="8" creationId="{EAAD9241-5F13-49FC-B19D-60309BD7E1A7}"/>
          </ac:spMkLst>
        </pc:spChg>
        <pc:spChg chg="del">
          <ac:chgData name="Suren Keushkerian" userId="830e91205a3ce052" providerId="LiveId" clId="{499C3861-708F-480C-BF01-F761FA9E6B0A}" dt="2022-04-26T03:09:13.198" v="184" actId="478"/>
          <ac:spMkLst>
            <pc:docMk/>
            <pc:sldMk cId="4226311614" sldId="413"/>
            <ac:spMk id="11" creationId="{029C3BEE-938E-43B2-BCF3-A44D787B0EA7}"/>
          </ac:spMkLst>
        </pc:spChg>
        <pc:picChg chg="add mod">
          <ac:chgData name="Suren Keushkerian" userId="830e91205a3ce052" providerId="LiveId" clId="{499C3861-708F-480C-BF01-F761FA9E6B0A}" dt="2022-04-26T03:10:24.101" v="198" actId="1076"/>
          <ac:picMkLst>
            <pc:docMk/>
            <pc:sldMk cId="4226311614" sldId="413"/>
            <ac:picMk id="4" creationId="{BA09CC8A-4A5B-4586-B6A9-B2FACDF1E99B}"/>
          </ac:picMkLst>
        </pc:picChg>
        <pc:picChg chg="del">
          <ac:chgData name="Suren Keushkerian" userId="830e91205a3ce052" providerId="LiveId" clId="{499C3861-708F-480C-BF01-F761FA9E6B0A}" dt="2022-04-26T03:09:11.479" v="181" actId="478"/>
          <ac:picMkLst>
            <pc:docMk/>
            <pc:sldMk cId="4226311614" sldId="413"/>
            <ac:picMk id="5" creationId="{5706AFB5-4C01-4DE4-93AE-C491C5C5B3F3}"/>
          </ac:picMkLst>
        </pc:picChg>
        <pc:picChg chg="del">
          <ac:chgData name="Suren Keushkerian" userId="830e91205a3ce052" providerId="LiveId" clId="{499C3861-708F-480C-BF01-F761FA9E6B0A}" dt="2022-04-26T03:09:11.949" v="182" actId="478"/>
          <ac:picMkLst>
            <pc:docMk/>
            <pc:sldMk cId="4226311614" sldId="413"/>
            <ac:picMk id="7" creationId="{0C788E09-7715-4825-A47B-A4A141AD28C6}"/>
          </ac:picMkLst>
        </pc:picChg>
        <pc:picChg chg="add mod">
          <ac:chgData name="Suren Keushkerian" userId="830e91205a3ce052" providerId="LiveId" clId="{499C3861-708F-480C-BF01-F761FA9E6B0A}" dt="2022-04-26T03:11:31.289" v="200" actId="1076"/>
          <ac:picMkLst>
            <pc:docMk/>
            <pc:sldMk cId="4226311614" sldId="413"/>
            <ac:picMk id="9" creationId="{5E6A2F1D-6115-4FD9-9C8D-9BBF739E85D2}"/>
          </ac:picMkLst>
        </pc:picChg>
        <pc:picChg chg="del">
          <ac:chgData name="Suren Keushkerian" userId="830e91205a3ce052" providerId="LiveId" clId="{499C3861-708F-480C-BF01-F761FA9E6B0A}" dt="2022-04-26T03:09:12.413" v="183" actId="478"/>
          <ac:picMkLst>
            <pc:docMk/>
            <pc:sldMk cId="4226311614" sldId="413"/>
            <ac:picMk id="10" creationId="{F4EF4FA5-4F7C-4194-8FF4-41AB68186FE6}"/>
          </ac:picMkLst>
        </pc:picChg>
      </pc:sldChg>
      <pc:sldChg chg="addSp modSp add mod">
        <pc:chgData name="Suren Keushkerian" userId="830e91205a3ce052" providerId="LiveId" clId="{499C3861-708F-480C-BF01-F761FA9E6B0A}" dt="2022-04-26T03:18:00.163" v="231" actId="20577"/>
        <pc:sldMkLst>
          <pc:docMk/>
          <pc:sldMk cId="1128636651" sldId="414"/>
        </pc:sldMkLst>
        <pc:spChg chg="mod">
          <ac:chgData name="Suren Keushkerian" userId="830e91205a3ce052" providerId="LiveId" clId="{499C3861-708F-480C-BF01-F761FA9E6B0A}" dt="2022-04-26T03:18:00.163" v="231" actId="20577"/>
          <ac:spMkLst>
            <pc:docMk/>
            <pc:sldMk cId="1128636651" sldId="414"/>
            <ac:spMk id="2" creationId="{AD4E8C92-686E-4AFE-9C5D-DAD060AC92E0}"/>
          </ac:spMkLst>
        </pc:spChg>
        <pc:picChg chg="add mod">
          <ac:chgData name="Suren Keushkerian" userId="830e91205a3ce052" providerId="LiveId" clId="{499C3861-708F-480C-BF01-F761FA9E6B0A}" dt="2022-04-26T03:17:46.889" v="220" actId="1076"/>
          <ac:picMkLst>
            <pc:docMk/>
            <pc:sldMk cId="1128636651" sldId="414"/>
            <ac:picMk id="4" creationId="{A6CB1F49-E4C6-4AF8-A6EB-2C07F4150437}"/>
          </ac:picMkLst>
        </pc:picChg>
      </pc:sldChg>
      <pc:sldChg chg="addSp delSp modSp add mod ord">
        <pc:chgData name="Suren Keushkerian" userId="830e91205a3ce052" providerId="LiveId" clId="{499C3861-708F-480C-BF01-F761FA9E6B0A}" dt="2022-04-26T20:27:36.788" v="630" actId="1076"/>
        <pc:sldMkLst>
          <pc:docMk/>
          <pc:sldMk cId="3927553129" sldId="415"/>
        </pc:sldMkLst>
        <pc:spChg chg="mod">
          <ac:chgData name="Suren Keushkerian" userId="830e91205a3ce052" providerId="LiveId" clId="{499C3861-708F-480C-BF01-F761FA9E6B0A}" dt="2022-04-26T03:21:01.427" v="300" actId="20577"/>
          <ac:spMkLst>
            <pc:docMk/>
            <pc:sldMk cId="3927553129" sldId="415"/>
            <ac:spMk id="2" creationId="{AD4E8C92-686E-4AFE-9C5D-DAD060AC92E0}"/>
          </ac:spMkLst>
        </pc:spChg>
        <pc:picChg chg="add mod">
          <ac:chgData name="Suren Keushkerian" userId="830e91205a3ce052" providerId="LiveId" clId="{499C3861-708F-480C-BF01-F761FA9E6B0A}" dt="2022-04-26T03:21:34.108" v="302" actId="1076"/>
          <ac:picMkLst>
            <pc:docMk/>
            <pc:sldMk cId="3927553129" sldId="415"/>
            <ac:picMk id="4" creationId="{4119EE35-0101-42FE-AB56-957A3709D75E}"/>
          </ac:picMkLst>
        </pc:picChg>
        <pc:picChg chg="add mod modCrop">
          <ac:chgData name="Suren Keushkerian" userId="830e91205a3ce052" providerId="LiveId" clId="{499C3861-708F-480C-BF01-F761FA9E6B0A}" dt="2022-04-26T20:27:35.446" v="629" actId="1076"/>
          <ac:picMkLst>
            <pc:docMk/>
            <pc:sldMk cId="3927553129" sldId="415"/>
            <ac:picMk id="5" creationId="{A40D9785-36E0-49C9-B8F1-84E4A9EA14AE}"/>
          </ac:picMkLst>
        </pc:picChg>
        <pc:picChg chg="add del mod">
          <ac:chgData name="Suren Keushkerian" userId="830e91205a3ce052" providerId="LiveId" clId="{499C3861-708F-480C-BF01-F761FA9E6B0A}" dt="2022-04-26T20:26:13.668" v="616" actId="478"/>
          <ac:picMkLst>
            <pc:docMk/>
            <pc:sldMk cId="3927553129" sldId="415"/>
            <ac:picMk id="6" creationId="{1D360B72-89EF-4385-ACBC-9F038DD539C8}"/>
          </ac:picMkLst>
        </pc:picChg>
        <pc:picChg chg="add mod modCrop">
          <ac:chgData name="Suren Keushkerian" userId="830e91205a3ce052" providerId="LiveId" clId="{499C3861-708F-480C-BF01-F761FA9E6B0A}" dt="2022-04-26T20:27:36.788" v="630" actId="1076"/>
          <ac:picMkLst>
            <pc:docMk/>
            <pc:sldMk cId="3927553129" sldId="415"/>
            <ac:picMk id="8" creationId="{FF8AEDB5-7E40-4095-9FD0-89700E134344}"/>
          </ac:picMkLst>
        </pc:picChg>
      </pc:sldChg>
      <pc:sldChg chg="addSp delSp modSp add mod ord replId">
        <pc:chgData name="Suren Keushkerian" userId="830e91205a3ce052" providerId="LiveId" clId="{499C3861-708F-480C-BF01-F761FA9E6B0A}" dt="2022-04-26T20:29:30.661" v="637" actId="1076"/>
        <pc:sldMkLst>
          <pc:docMk/>
          <pc:sldMk cId="3467250528" sldId="416"/>
        </pc:sldMkLst>
        <pc:spChg chg="mod">
          <ac:chgData name="Suren Keushkerian" userId="830e91205a3ce052" providerId="LiveId" clId="{499C3861-708F-480C-BF01-F761FA9E6B0A}" dt="2022-04-26T03:16:37.424" v="218" actId="20577"/>
          <ac:spMkLst>
            <pc:docMk/>
            <pc:sldMk cId="3467250528" sldId="416"/>
            <ac:spMk id="2" creationId="{AD4E8C92-686E-4AFE-9C5D-DAD060AC92E0}"/>
          </ac:spMkLst>
        </pc:spChg>
        <pc:spChg chg="add del mod">
          <ac:chgData name="Suren Keushkerian" userId="830e91205a3ce052" providerId="LiveId" clId="{499C3861-708F-480C-BF01-F761FA9E6B0A}" dt="2022-04-26T03:25:45.092" v="317" actId="767"/>
          <ac:spMkLst>
            <pc:docMk/>
            <pc:sldMk cId="3467250528" sldId="416"/>
            <ac:spMk id="9" creationId="{BF2FE278-FCA7-4647-B674-DFC07A23E79C}"/>
          </ac:spMkLst>
        </pc:spChg>
        <pc:spChg chg="add del mod">
          <ac:chgData name="Suren Keushkerian" userId="830e91205a3ce052" providerId="LiveId" clId="{499C3861-708F-480C-BF01-F761FA9E6B0A}" dt="2022-04-26T03:27:10.957" v="322" actId="478"/>
          <ac:spMkLst>
            <pc:docMk/>
            <pc:sldMk cId="3467250528" sldId="416"/>
            <ac:spMk id="10" creationId="{1E98C0A9-E5DE-4BC6-9389-E5818C4C41CD}"/>
          </ac:spMkLst>
        </pc:spChg>
        <pc:picChg chg="add del mod modCrop">
          <ac:chgData name="Suren Keushkerian" userId="830e91205a3ce052" providerId="LiveId" clId="{499C3861-708F-480C-BF01-F761FA9E6B0A}" dt="2022-04-26T20:28:45.236" v="631" actId="478"/>
          <ac:picMkLst>
            <pc:docMk/>
            <pc:sldMk cId="3467250528" sldId="416"/>
            <ac:picMk id="4" creationId="{C52C817A-1DCB-465A-8B97-FB9A7953A291}"/>
          </ac:picMkLst>
        </pc:picChg>
        <pc:picChg chg="add mod modCrop">
          <ac:chgData name="Suren Keushkerian" userId="830e91205a3ce052" providerId="LiveId" clId="{499C3861-708F-480C-BF01-F761FA9E6B0A}" dt="2022-04-26T20:29:30.661" v="637" actId="1076"/>
          <ac:picMkLst>
            <pc:docMk/>
            <pc:sldMk cId="3467250528" sldId="416"/>
            <ac:picMk id="5" creationId="{80F1C5F2-25B5-4C26-9C94-A661D7B6BE91}"/>
          </ac:picMkLst>
        </pc:picChg>
        <pc:picChg chg="add del mod">
          <ac:chgData name="Suren Keushkerian" userId="830e91205a3ce052" providerId="LiveId" clId="{499C3861-708F-480C-BF01-F761FA9E6B0A}" dt="2022-04-26T03:24:59.206" v="311" actId="478"/>
          <ac:picMkLst>
            <pc:docMk/>
            <pc:sldMk cId="3467250528" sldId="416"/>
            <ac:picMk id="6" creationId="{44CB2005-BF24-4B94-998F-CE05CAD7D8AD}"/>
          </ac:picMkLst>
        </pc:picChg>
        <pc:picChg chg="add del mod">
          <ac:chgData name="Suren Keushkerian" userId="830e91205a3ce052" providerId="LiveId" clId="{499C3861-708F-480C-BF01-F761FA9E6B0A}" dt="2022-04-26T03:27:08.348" v="321" actId="478"/>
          <ac:picMkLst>
            <pc:docMk/>
            <pc:sldMk cId="3467250528" sldId="416"/>
            <ac:picMk id="8" creationId="{01374AFC-1AB3-4132-894A-3CEAE8A5CF93}"/>
          </ac:picMkLst>
        </pc:picChg>
        <pc:picChg chg="add del mod">
          <ac:chgData name="Suren Keushkerian" userId="830e91205a3ce052" providerId="LiveId" clId="{499C3861-708F-480C-BF01-F761FA9E6B0A}" dt="2022-04-26T20:28:46.679" v="632" actId="478"/>
          <ac:picMkLst>
            <pc:docMk/>
            <pc:sldMk cId="3467250528" sldId="416"/>
            <ac:picMk id="12" creationId="{03FC33E7-2EDD-48A9-9643-4A72F59E4098}"/>
          </ac:picMkLst>
        </pc:picChg>
      </pc:sldChg>
      <pc:sldChg chg="addSp modSp add del mod">
        <pc:chgData name="Suren Keushkerian" userId="830e91205a3ce052" providerId="LiveId" clId="{499C3861-708F-480C-BF01-F761FA9E6B0A}" dt="2022-04-26T20:33:10.846" v="679" actId="47"/>
        <pc:sldMkLst>
          <pc:docMk/>
          <pc:sldMk cId="2293980122" sldId="417"/>
        </pc:sldMkLst>
        <pc:spChg chg="mod">
          <ac:chgData name="Suren Keushkerian" userId="830e91205a3ce052" providerId="LiveId" clId="{499C3861-708F-480C-BF01-F761FA9E6B0A}" dt="2022-04-26T03:28:02.541" v="374" actId="20577"/>
          <ac:spMkLst>
            <pc:docMk/>
            <pc:sldMk cId="2293980122" sldId="417"/>
            <ac:spMk id="2" creationId="{AD4E8C92-686E-4AFE-9C5D-DAD060AC92E0}"/>
          </ac:spMkLst>
        </pc:spChg>
        <pc:picChg chg="add mod">
          <ac:chgData name="Suren Keushkerian" userId="830e91205a3ce052" providerId="LiveId" clId="{499C3861-708F-480C-BF01-F761FA9E6B0A}" dt="2022-04-26T03:28:10.726" v="376" actId="14100"/>
          <ac:picMkLst>
            <pc:docMk/>
            <pc:sldMk cId="2293980122" sldId="417"/>
            <ac:picMk id="4" creationId="{CA7F8CD7-CF1B-4E4E-AC51-9ECB65A387BD}"/>
          </ac:picMkLst>
        </pc:picChg>
      </pc:sldChg>
      <pc:sldChg chg="addSp delSp modSp add mod replId">
        <pc:chgData name="Suren Keushkerian" userId="830e91205a3ce052" providerId="LiveId" clId="{499C3861-708F-480C-BF01-F761FA9E6B0A}" dt="2022-04-26T20:42:41.026" v="806" actId="20577"/>
        <pc:sldMkLst>
          <pc:docMk/>
          <pc:sldMk cId="2106129839" sldId="418"/>
        </pc:sldMkLst>
        <pc:spChg chg="mod">
          <ac:chgData name="Suren Keushkerian" userId="830e91205a3ce052" providerId="LiveId" clId="{499C3861-708F-480C-BF01-F761FA9E6B0A}" dt="2022-04-26T20:42:41.026" v="806" actId="20577"/>
          <ac:spMkLst>
            <pc:docMk/>
            <pc:sldMk cId="2106129839" sldId="418"/>
            <ac:spMk id="2" creationId="{AD4E8C92-686E-4AFE-9C5D-DAD060AC92E0}"/>
          </ac:spMkLst>
        </pc:spChg>
        <pc:picChg chg="add del mod modCrop">
          <ac:chgData name="Suren Keushkerian" userId="830e91205a3ce052" providerId="LiveId" clId="{499C3861-708F-480C-BF01-F761FA9E6B0A}" dt="2022-04-26T20:34:45.036" v="714" actId="478"/>
          <ac:picMkLst>
            <pc:docMk/>
            <pc:sldMk cId="2106129839" sldId="418"/>
            <ac:picMk id="4" creationId="{8F3D0306-22D3-4621-B7EC-6DB1291472A7}"/>
          </ac:picMkLst>
        </pc:picChg>
        <pc:picChg chg="add del">
          <ac:chgData name="Suren Keushkerian" userId="830e91205a3ce052" providerId="LiveId" clId="{499C3861-708F-480C-BF01-F761FA9E6B0A}" dt="2022-04-26T20:08:26.719" v="507" actId="22"/>
          <ac:picMkLst>
            <pc:docMk/>
            <pc:sldMk cId="2106129839" sldId="418"/>
            <ac:picMk id="5" creationId="{606949DB-775F-43ED-8E5A-9278B250166F}"/>
          </ac:picMkLst>
        </pc:picChg>
        <pc:picChg chg="add del mod">
          <ac:chgData name="Suren Keushkerian" userId="830e91205a3ce052" providerId="LiveId" clId="{499C3861-708F-480C-BF01-F761FA9E6B0A}" dt="2022-04-26T13:44:56.716" v="384" actId="478"/>
          <ac:picMkLst>
            <pc:docMk/>
            <pc:sldMk cId="2106129839" sldId="418"/>
            <ac:picMk id="6" creationId="{3F6A0AEF-DA25-499F-A14A-1C334D079953}"/>
          </ac:picMkLst>
        </pc:picChg>
        <pc:picChg chg="add del mod">
          <ac:chgData name="Suren Keushkerian" userId="830e91205a3ce052" providerId="LiveId" clId="{499C3861-708F-480C-BF01-F761FA9E6B0A}" dt="2022-04-26T20:36:44.856" v="790" actId="478"/>
          <ac:picMkLst>
            <pc:docMk/>
            <pc:sldMk cId="2106129839" sldId="418"/>
            <ac:picMk id="7" creationId="{56EA5158-8FCA-4AB0-B812-043D602AB01C}"/>
          </ac:picMkLst>
        </pc:picChg>
        <pc:picChg chg="add del mod modCrop">
          <ac:chgData name="Suren Keushkerian" userId="830e91205a3ce052" providerId="LiveId" clId="{499C3861-708F-480C-BF01-F761FA9E6B0A}" dt="2022-04-26T20:33:37.192" v="682" actId="21"/>
          <ac:picMkLst>
            <pc:docMk/>
            <pc:sldMk cId="2106129839" sldId="418"/>
            <ac:picMk id="8" creationId="{D6746C20-380C-41B8-BAE1-87B3D8DB74F6}"/>
          </ac:picMkLst>
        </pc:picChg>
        <pc:picChg chg="add mod">
          <ac:chgData name="Suren Keushkerian" userId="830e91205a3ce052" providerId="LiveId" clId="{499C3861-708F-480C-BF01-F761FA9E6B0A}" dt="2022-04-26T20:36:41.611" v="788" actId="1076"/>
          <ac:picMkLst>
            <pc:docMk/>
            <pc:sldMk cId="2106129839" sldId="418"/>
            <ac:picMk id="9" creationId="{6A916753-A8EB-4F52-B16C-2BFC7C0AD75E}"/>
          </ac:picMkLst>
        </pc:picChg>
        <pc:picChg chg="add mod">
          <ac:chgData name="Suren Keushkerian" userId="830e91205a3ce052" providerId="LiveId" clId="{499C3861-708F-480C-BF01-F761FA9E6B0A}" dt="2022-04-26T20:37:16.242" v="793" actId="1076"/>
          <ac:picMkLst>
            <pc:docMk/>
            <pc:sldMk cId="2106129839" sldId="418"/>
            <ac:picMk id="11" creationId="{119210A9-1FF9-4E2E-8233-79C439A57C3A}"/>
          </ac:picMkLst>
        </pc:picChg>
        <pc:picChg chg="add mod">
          <ac:chgData name="Suren Keushkerian" userId="830e91205a3ce052" providerId="LiveId" clId="{499C3861-708F-480C-BF01-F761FA9E6B0A}" dt="2022-04-26T20:37:57.090" v="795" actId="1076"/>
          <ac:picMkLst>
            <pc:docMk/>
            <pc:sldMk cId="2106129839" sldId="418"/>
            <ac:picMk id="13" creationId="{542B0F1E-77AE-4E4E-812D-B232C1A4F614}"/>
          </ac:picMkLst>
        </pc:picChg>
        <pc:picChg chg="add del mod">
          <ac:chgData name="Suren Keushkerian" userId="830e91205a3ce052" providerId="LiveId" clId="{499C3861-708F-480C-BF01-F761FA9E6B0A}" dt="2022-04-26T20:41:25.993" v="800" actId="478"/>
          <ac:picMkLst>
            <pc:docMk/>
            <pc:sldMk cId="2106129839" sldId="418"/>
            <ac:picMk id="15" creationId="{E3C01108-747A-4DDF-92CA-40D115EF61CE}"/>
          </ac:picMkLst>
        </pc:picChg>
        <pc:picChg chg="add mod modCrop">
          <ac:chgData name="Suren Keushkerian" userId="830e91205a3ce052" providerId="LiveId" clId="{499C3861-708F-480C-BF01-F761FA9E6B0A}" dt="2022-04-26T20:41:39.207" v="805" actId="1076"/>
          <ac:picMkLst>
            <pc:docMk/>
            <pc:sldMk cId="2106129839" sldId="418"/>
            <ac:picMk id="17" creationId="{052A1FBC-4DB1-4C2D-A7BC-193DB65D36DE}"/>
          </ac:picMkLst>
        </pc:picChg>
      </pc:sldChg>
      <pc:sldChg chg="addSp modSp add mod ord replId">
        <pc:chgData name="Suren Keushkerian" userId="830e91205a3ce052" providerId="LiveId" clId="{499C3861-708F-480C-BF01-F761FA9E6B0A}" dt="2022-04-26T20:10:34.635" v="517"/>
        <pc:sldMkLst>
          <pc:docMk/>
          <pc:sldMk cId="4273130985" sldId="419"/>
        </pc:sldMkLst>
        <pc:spChg chg="mod">
          <ac:chgData name="Suren Keushkerian" userId="830e91205a3ce052" providerId="LiveId" clId="{499C3861-708F-480C-BF01-F761FA9E6B0A}" dt="2022-04-26T20:08:37.938" v="514" actId="20577"/>
          <ac:spMkLst>
            <pc:docMk/>
            <pc:sldMk cId="4273130985" sldId="419"/>
            <ac:spMk id="2" creationId="{AD4E8C92-686E-4AFE-9C5D-DAD060AC92E0}"/>
          </ac:spMkLst>
        </pc:spChg>
        <pc:picChg chg="add">
          <ac:chgData name="Suren Keushkerian" userId="830e91205a3ce052" providerId="LiveId" clId="{499C3861-708F-480C-BF01-F761FA9E6B0A}" dt="2022-04-26T20:08:40.103" v="515" actId="22"/>
          <ac:picMkLst>
            <pc:docMk/>
            <pc:sldMk cId="4273130985" sldId="419"/>
            <ac:picMk id="4" creationId="{5F2F8314-A3CB-4491-B6D9-4E865C99CE6E}"/>
          </ac:picMkLst>
        </pc:picChg>
      </pc:sldChg>
      <pc:sldChg chg="addSp modSp add mod ord replId">
        <pc:chgData name="Suren Keushkerian" userId="830e91205a3ce052" providerId="LiveId" clId="{499C3861-708F-480C-BF01-F761FA9E6B0A}" dt="2022-04-26T20:11:01.381" v="532" actId="20577"/>
        <pc:sldMkLst>
          <pc:docMk/>
          <pc:sldMk cId="2087691795" sldId="420"/>
        </pc:sldMkLst>
        <pc:spChg chg="mod">
          <ac:chgData name="Suren Keushkerian" userId="830e91205a3ce052" providerId="LiveId" clId="{499C3861-708F-480C-BF01-F761FA9E6B0A}" dt="2022-04-26T20:11:01.381" v="532" actId="20577"/>
          <ac:spMkLst>
            <pc:docMk/>
            <pc:sldMk cId="2087691795" sldId="420"/>
            <ac:spMk id="2" creationId="{AD4E8C92-686E-4AFE-9C5D-DAD060AC92E0}"/>
          </ac:spMkLst>
        </pc:spChg>
        <pc:picChg chg="add">
          <ac:chgData name="Suren Keushkerian" userId="830e91205a3ce052" providerId="LiveId" clId="{499C3861-708F-480C-BF01-F761FA9E6B0A}" dt="2022-04-26T20:10:54.062" v="520" actId="22"/>
          <ac:picMkLst>
            <pc:docMk/>
            <pc:sldMk cId="2087691795" sldId="420"/>
            <ac:picMk id="4" creationId="{FA927802-3BC4-41F6-87C2-25C7D84D43DC}"/>
          </ac:picMkLst>
        </pc:picChg>
      </pc:sldChg>
      <pc:sldChg chg="addSp modSp add mod ord">
        <pc:chgData name="Suren Keushkerian" userId="830e91205a3ce052" providerId="LiveId" clId="{499C3861-708F-480C-BF01-F761FA9E6B0A}" dt="2022-04-26T20:15:24.363" v="597" actId="1076"/>
        <pc:sldMkLst>
          <pc:docMk/>
          <pc:sldMk cId="2554785455" sldId="421"/>
        </pc:sldMkLst>
        <pc:spChg chg="mod">
          <ac:chgData name="Suren Keushkerian" userId="830e91205a3ce052" providerId="LiveId" clId="{499C3861-708F-480C-BF01-F761FA9E6B0A}" dt="2022-04-26T20:12:24.556" v="579" actId="20577"/>
          <ac:spMkLst>
            <pc:docMk/>
            <pc:sldMk cId="2554785455" sldId="421"/>
            <ac:spMk id="2" creationId="{AD4E8C92-686E-4AFE-9C5D-DAD060AC92E0}"/>
          </ac:spMkLst>
        </pc:spChg>
        <pc:picChg chg="add mod modCrop">
          <ac:chgData name="Suren Keushkerian" userId="830e91205a3ce052" providerId="LiveId" clId="{499C3861-708F-480C-BF01-F761FA9E6B0A}" dt="2022-04-26T20:15:24.363" v="597" actId="1076"/>
          <ac:picMkLst>
            <pc:docMk/>
            <pc:sldMk cId="2554785455" sldId="421"/>
            <ac:picMk id="4" creationId="{70526ED3-561C-4730-BAF2-1195D24F194A}"/>
          </ac:picMkLst>
        </pc:picChg>
        <pc:picChg chg="add mod">
          <ac:chgData name="Suren Keushkerian" userId="830e91205a3ce052" providerId="LiveId" clId="{499C3861-708F-480C-BF01-F761FA9E6B0A}" dt="2022-04-26T20:15:20.200" v="596" actId="1076"/>
          <ac:picMkLst>
            <pc:docMk/>
            <pc:sldMk cId="2554785455" sldId="421"/>
            <ac:picMk id="6" creationId="{CE82B700-02CC-4722-BC99-32AB06650392}"/>
          </ac:picMkLst>
        </pc:picChg>
        <pc:picChg chg="add mod modCrop">
          <ac:chgData name="Suren Keushkerian" userId="830e91205a3ce052" providerId="LiveId" clId="{499C3861-708F-480C-BF01-F761FA9E6B0A}" dt="2022-04-26T20:15:17.783" v="595" actId="1076"/>
          <ac:picMkLst>
            <pc:docMk/>
            <pc:sldMk cId="2554785455" sldId="421"/>
            <ac:picMk id="8" creationId="{3576B3C1-B32D-4979-891A-C6AC2685329B}"/>
          </ac:picMkLst>
        </pc:picChg>
      </pc:sldChg>
      <pc:sldChg chg="addSp modSp add mod ord replId">
        <pc:chgData name="Suren Keushkerian" userId="830e91205a3ce052" providerId="LiveId" clId="{499C3861-708F-480C-BF01-F761FA9E6B0A}" dt="2022-04-26T20:44:14.954" v="866" actId="1076"/>
        <pc:sldMkLst>
          <pc:docMk/>
          <pc:sldMk cId="399399468" sldId="422"/>
        </pc:sldMkLst>
        <pc:spChg chg="mod">
          <ac:chgData name="Suren Keushkerian" userId="830e91205a3ce052" providerId="LiveId" clId="{499C3861-708F-480C-BF01-F761FA9E6B0A}" dt="2022-04-26T20:43:13.966" v="864" actId="20577"/>
          <ac:spMkLst>
            <pc:docMk/>
            <pc:sldMk cId="399399468" sldId="422"/>
            <ac:spMk id="2" creationId="{AD4E8C92-686E-4AFE-9C5D-DAD060AC92E0}"/>
          </ac:spMkLst>
        </pc:spChg>
        <pc:picChg chg="add mod">
          <ac:chgData name="Suren Keushkerian" userId="830e91205a3ce052" providerId="LiveId" clId="{499C3861-708F-480C-BF01-F761FA9E6B0A}" dt="2022-04-26T20:44:14.954" v="866" actId="1076"/>
          <ac:picMkLst>
            <pc:docMk/>
            <pc:sldMk cId="399399468" sldId="422"/>
            <ac:picMk id="4" creationId="{213C1861-ED94-4901-AC8A-F753511CF87A}"/>
          </ac:picMkLst>
        </pc:picChg>
      </pc:sldChg>
      <pc:sldChg chg="addSp modSp add mod ord replId">
        <pc:chgData name="Suren Keushkerian" userId="830e91205a3ce052" providerId="LiveId" clId="{499C3861-708F-480C-BF01-F761FA9E6B0A}" dt="2022-04-26T20:48:41.310" v="925" actId="1076"/>
        <pc:sldMkLst>
          <pc:docMk/>
          <pc:sldMk cId="96302649" sldId="423"/>
        </pc:sldMkLst>
        <pc:spChg chg="mod">
          <ac:chgData name="Suren Keushkerian" userId="830e91205a3ce052" providerId="LiveId" clId="{499C3861-708F-480C-BF01-F761FA9E6B0A}" dt="2022-04-26T20:47:42.495" v="914" actId="20577"/>
          <ac:spMkLst>
            <pc:docMk/>
            <pc:sldMk cId="96302649" sldId="423"/>
            <ac:spMk id="2" creationId="{AD4E8C92-686E-4AFE-9C5D-DAD060AC92E0}"/>
          </ac:spMkLst>
        </pc:spChg>
        <pc:spChg chg="add mod">
          <ac:chgData name="Suren Keushkerian" userId="830e91205a3ce052" providerId="LiveId" clId="{499C3861-708F-480C-BF01-F761FA9E6B0A}" dt="2022-04-26T20:48:41.310" v="925" actId="1076"/>
          <ac:spMkLst>
            <pc:docMk/>
            <pc:sldMk cId="96302649" sldId="423"/>
            <ac:spMk id="7" creationId="{A6C83CD8-8C98-4849-9DF4-2E37BE9C05BC}"/>
          </ac:spMkLst>
        </pc:spChg>
        <pc:picChg chg="add mod">
          <ac:chgData name="Suren Keushkerian" userId="830e91205a3ce052" providerId="LiveId" clId="{499C3861-708F-480C-BF01-F761FA9E6B0A}" dt="2022-04-26T20:48:25.283" v="921" actId="1076"/>
          <ac:picMkLst>
            <pc:docMk/>
            <pc:sldMk cId="96302649" sldId="423"/>
            <ac:picMk id="4" creationId="{2E43A3D0-10E0-4CC0-8F78-9C0190470291}"/>
          </ac:picMkLst>
        </pc:picChg>
        <pc:picChg chg="add mod">
          <ac:chgData name="Suren Keushkerian" userId="830e91205a3ce052" providerId="LiveId" clId="{499C3861-708F-480C-BF01-F761FA9E6B0A}" dt="2022-04-26T20:48:36.555" v="923" actId="1076"/>
          <ac:picMkLst>
            <pc:docMk/>
            <pc:sldMk cId="96302649" sldId="423"/>
            <ac:picMk id="6" creationId="{AD973795-5582-4D88-93C4-D09AEDA00E74}"/>
          </ac:picMkLst>
        </pc:picChg>
      </pc:sldChg>
      <pc:sldChg chg="addSp delSp modSp add mod ord replId">
        <pc:chgData name="Suren Keushkerian" userId="830e91205a3ce052" providerId="LiveId" clId="{499C3861-708F-480C-BF01-F761FA9E6B0A}" dt="2022-04-26T20:52:24.518" v="1040" actId="14100"/>
        <pc:sldMkLst>
          <pc:docMk/>
          <pc:sldMk cId="3251386449" sldId="424"/>
        </pc:sldMkLst>
        <pc:spChg chg="mod">
          <ac:chgData name="Suren Keushkerian" userId="830e91205a3ce052" providerId="LiveId" clId="{499C3861-708F-480C-BF01-F761FA9E6B0A}" dt="2022-04-26T20:50:29.366" v="943" actId="20577"/>
          <ac:spMkLst>
            <pc:docMk/>
            <pc:sldMk cId="3251386449" sldId="424"/>
            <ac:spMk id="2" creationId="{AD4E8C92-686E-4AFE-9C5D-DAD060AC92E0}"/>
          </ac:spMkLst>
        </pc:spChg>
        <pc:spChg chg="add mod">
          <ac:chgData name="Suren Keushkerian" userId="830e91205a3ce052" providerId="LiveId" clId="{499C3861-708F-480C-BF01-F761FA9E6B0A}" dt="2022-04-26T20:51:53.679" v="960" actId="14100"/>
          <ac:spMkLst>
            <pc:docMk/>
            <pc:sldMk cId="3251386449" sldId="424"/>
            <ac:spMk id="9" creationId="{B2D36BFC-A40E-4DF1-97EB-751BED54164A}"/>
          </ac:spMkLst>
        </pc:spChg>
        <pc:spChg chg="add mod">
          <ac:chgData name="Suren Keushkerian" userId="830e91205a3ce052" providerId="LiveId" clId="{499C3861-708F-480C-BF01-F761FA9E6B0A}" dt="2022-04-26T20:52:24.518" v="1040" actId="14100"/>
          <ac:spMkLst>
            <pc:docMk/>
            <pc:sldMk cId="3251386449" sldId="424"/>
            <ac:spMk id="10" creationId="{1A9A2B05-547A-493C-8801-0FFCC876C82D}"/>
          </ac:spMkLst>
        </pc:spChg>
        <pc:picChg chg="add del mod">
          <ac:chgData name="Suren Keushkerian" userId="830e91205a3ce052" providerId="LiveId" clId="{499C3861-708F-480C-BF01-F761FA9E6B0A}" dt="2022-04-26T20:50:37.326" v="946" actId="21"/>
          <ac:picMkLst>
            <pc:docMk/>
            <pc:sldMk cId="3251386449" sldId="424"/>
            <ac:picMk id="4" creationId="{04976DBF-F9B8-49F8-88F6-072964E80257}"/>
          </ac:picMkLst>
        </pc:picChg>
        <pc:picChg chg="add mod">
          <ac:chgData name="Suren Keushkerian" userId="830e91205a3ce052" providerId="LiveId" clId="{499C3861-708F-480C-BF01-F761FA9E6B0A}" dt="2022-04-26T20:50:33.579" v="945" actId="1076"/>
          <ac:picMkLst>
            <pc:docMk/>
            <pc:sldMk cId="3251386449" sldId="424"/>
            <ac:picMk id="6" creationId="{B364A246-2C25-4113-838F-225697829DEF}"/>
          </ac:picMkLst>
        </pc:picChg>
        <pc:picChg chg="add mod">
          <ac:chgData name="Suren Keushkerian" userId="830e91205a3ce052" providerId="LiveId" clId="{499C3861-708F-480C-BF01-F761FA9E6B0A}" dt="2022-04-26T20:52:22.152" v="1039" actId="1076"/>
          <ac:picMkLst>
            <pc:docMk/>
            <pc:sldMk cId="3251386449" sldId="424"/>
            <ac:picMk id="8" creationId="{5B20FE68-8902-4A28-AA91-0A1A7830321A}"/>
          </ac:picMkLst>
        </pc:picChg>
      </pc:sldChg>
      <pc:sldChg chg="addSp delSp modSp add mod ord replId">
        <pc:chgData name="Suren Keushkerian" userId="830e91205a3ce052" providerId="LiveId" clId="{499C3861-708F-480C-BF01-F761FA9E6B0A}" dt="2022-04-26T20:47:36.147" v="912"/>
        <pc:sldMkLst>
          <pc:docMk/>
          <pc:sldMk cId="1851214457" sldId="425"/>
        </pc:sldMkLst>
        <pc:spChg chg="mod">
          <ac:chgData name="Suren Keushkerian" userId="830e91205a3ce052" providerId="LiveId" clId="{499C3861-708F-480C-BF01-F761FA9E6B0A}" dt="2022-04-26T20:45:11.089" v="898" actId="20577"/>
          <ac:spMkLst>
            <pc:docMk/>
            <pc:sldMk cId="1851214457" sldId="425"/>
            <ac:spMk id="2" creationId="{AD4E8C92-686E-4AFE-9C5D-DAD060AC92E0}"/>
          </ac:spMkLst>
        </pc:spChg>
        <pc:picChg chg="add mod">
          <ac:chgData name="Suren Keushkerian" userId="830e91205a3ce052" providerId="LiveId" clId="{499C3861-708F-480C-BF01-F761FA9E6B0A}" dt="2022-04-26T20:45:15.105" v="900" actId="1076"/>
          <ac:picMkLst>
            <pc:docMk/>
            <pc:sldMk cId="1851214457" sldId="425"/>
            <ac:picMk id="4" creationId="{7E95D567-FD1E-4E4E-9B53-C55F9E3FBAAC}"/>
          </ac:picMkLst>
        </pc:picChg>
        <pc:picChg chg="add del">
          <ac:chgData name="Suren Keushkerian" userId="830e91205a3ce052" providerId="LiveId" clId="{499C3861-708F-480C-BF01-F761FA9E6B0A}" dt="2022-04-26T20:45:42.933" v="902" actId="22"/>
          <ac:picMkLst>
            <pc:docMk/>
            <pc:sldMk cId="1851214457" sldId="425"/>
            <ac:picMk id="6" creationId="{521878CA-B2C6-4DDE-A249-E8111BB4CE88}"/>
          </ac:picMkLst>
        </pc:picChg>
        <pc:picChg chg="add mod modCrop">
          <ac:chgData name="Suren Keushkerian" userId="830e91205a3ce052" providerId="LiveId" clId="{499C3861-708F-480C-BF01-F761FA9E6B0A}" dt="2022-04-26T20:45:55.025" v="906" actId="1076"/>
          <ac:picMkLst>
            <pc:docMk/>
            <pc:sldMk cId="1851214457" sldId="425"/>
            <ac:picMk id="8" creationId="{D7FED97C-3BD2-434F-AF0F-B0864CF2ABA4}"/>
          </ac:picMkLst>
        </pc:picChg>
        <pc:picChg chg="add mod">
          <ac:chgData name="Suren Keushkerian" userId="830e91205a3ce052" providerId="LiveId" clId="{499C3861-708F-480C-BF01-F761FA9E6B0A}" dt="2022-04-26T20:47:07.062" v="910" actId="1076"/>
          <ac:picMkLst>
            <pc:docMk/>
            <pc:sldMk cId="1851214457" sldId="425"/>
            <ac:picMk id="10" creationId="{DF7F7448-CA53-4442-88E8-0F069C91C0FF}"/>
          </ac:picMkLst>
        </pc:picChg>
      </pc:sldChg>
      <pc:sldChg chg="addSp delSp modSp add mod ord replId">
        <pc:chgData name="Suren Keushkerian" userId="830e91205a3ce052" providerId="LiveId" clId="{499C3861-708F-480C-BF01-F761FA9E6B0A}" dt="2022-04-26T20:58:55.796" v="1136" actId="1076"/>
        <pc:sldMkLst>
          <pc:docMk/>
          <pc:sldMk cId="3857387682" sldId="426"/>
        </pc:sldMkLst>
        <pc:spChg chg="mod">
          <ac:chgData name="Suren Keushkerian" userId="830e91205a3ce052" providerId="LiveId" clId="{499C3861-708F-480C-BF01-F761FA9E6B0A}" dt="2022-04-26T20:54:28.238" v="1111" actId="20577"/>
          <ac:spMkLst>
            <pc:docMk/>
            <pc:sldMk cId="3857387682" sldId="426"/>
            <ac:spMk id="2" creationId="{AD4E8C92-686E-4AFE-9C5D-DAD060AC92E0}"/>
          </ac:spMkLst>
        </pc:spChg>
        <pc:picChg chg="add mod modCrop">
          <ac:chgData name="Suren Keushkerian" userId="830e91205a3ce052" providerId="LiveId" clId="{499C3861-708F-480C-BF01-F761FA9E6B0A}" dt="2022-04-26T20:58:30.850" v="1126" actId="1076"/>
          <ac:picMkLst>
            <pc:docMk/>
            <pc:sldMk cId="3857387682" sldId="426"/>
            <ac:picMk id="4" creationId="{06B25456-2E7F-4E60-AD76-C1A6EDC12B14}"/>
          </ac:picMkLst>
        </pc:picChg>
        <pc:picChg chg="add mod modCrop">
          <ac:chgData name="Suren Keushkerian" userId="830e91205a3ce052" providerId="LiveId" clId="{499C3861-708F-480C-BF01-F761FA9E6B0A}" dt="2022-04-26T20:58:55.796" v="1136" actId="1076"/>
          <ac:picMkLst>
            <pc:docMk/>
            <pc:sldMk cId="3857387682" sldId="426"/>
            <ac:picMk id="6" creationId="{DF62C1BE-62F6-42B7-AE73-E45EDEB9300E}"/>
          </ac:picMkLst>
        </pc:picChg>
        <pc:picChg chg="add del mod">
          <ac:chgData name="Suren Keushkerian" userId="830e91205a3ce052" providerId="LiveId" clId="{499C3861-708F-480C-BF01-F761FA9E6B0A}" dt="2022-04-26T20:58:07.562" v="1118"/>
          <ac:picMkLst>
            <pc:docMk/>
            <pc:sldMk cId="3857387682" sldId="426"/>
            <ac:picMk id="7" creationId="{F7914C3E-CBC1-47B4-B900-D6A44A1D9014}"/>
          </ac:picMkLst>
        </pc:picChg>
        <pc:picChg chg="add mod">
          <ac:chgData name="Suren Keushkerian" userId="830e91205a3ce052" providerId="LiveId" clId="{499C3861-708F-480C-BF01-F761FA9E6B0A}" dt="2022-04-26T20:58:54.695" v="1135" actId="1076"/>
          <ac:picMkLst>
            <pc:docMk/>
            <pc:sldMk cId="3857387682" sldId="426"/>
            <ac:picMk id="9" creationId="{C480426A-2E84-4A4B-BEEE-E15EA98F06C0}"/>
          </ac:picMkLst>
        </pc:picChg>
      </pc:sldChg>
      <pc:sldChg chg="addSp modSp add mod ord replId">
        <pc:chgData name="Suren Keushkerian" userId="830e91205a3ce052" providerId="LiveId" clId="{499C3861-708F-480C-BF01-F761FA9E6B0A}" dt="2022-04-26T20:54:18.008" v="1082" actId="20577"/>
        <pc:sldMkLst>
          <pc:docMk/>
          <pc:sldMk cId="3216814953" sldId="427"/>
        </pc:sldMkLst>
        <pc:spChg chg="mod">
          <ac:chgData name="Suren Keushkerian" userId="830e91205a3ce052" providerId="LiveId" clId="{499C3861-708F-480C-BF01-F761FA9E6B0A}" dt="2022-04-26T20:54:18.008" v="1082" actId="20577"/>
          <ac:spMkLst>
            <pc:docMk/>
            <pc:sldMk cId="3216814953" sldId="427"/>
            <ac:spMk id="2" creationId="{AD4E8C92-686E-4AFE-9C5D-DAD060AC92E0}"/>
          </ac:spMkLst>
        </pc:spChg>
        <pc:picChg chg="add mod modCrop">
          <ac:chgData name="Suren Keushkerian" userId="830e91205a3ce052" providerId="LiveId" clId="{499C3861-708F-480C-BF01-F761FA9E6B0A}" dt="2022-04-26T20:53:59.348" v="1050" actId="1076"/>
          <ac:picMkLst>
            <pc:docMk/>
            <pc:sldMk cId="3216814953" sldId="427"/>
            <ac:picMk id="3" creationId="{3A5DE537-31F6-4338-8FC4-B6E150FAFD12}"/>
          </ac:picMkLst>
        </pc:picChg>
        <pc:picChg chg="add mod">
          <ac:chgData name="Suren Keushkerian" userId="830e91205a3ce052" providerId="LiveId" clId="{499C3861-708F-480C-BF01-F761FA9E6B0A}" dt="2022-04-26T20:54:01.549" v="1051" actId="1076"/>
          <ac:picMkLst>
            <pc:docMk/>
            <pc:sldMk cId="3216814953" sldId="427"/>
            <ac:picMk id="5" creationId="{D7C66193-55B2-4D03-BC21-9FCFD55D6DBC}"/>
          </ac:picMkLst>
        </pc:picChg>
      </pc:sldChg>
      <pc:sldChg chg="addSp modSp add mod ord replId">
        <pc:chgData name="Suren Keushkerian" userId="830e91205a3ce052" providerId="LiveId" clId="{499C3861-708F-480C-BF01-F761FA9E6B0A}" dt="2022-04-26T21:01:49.595" v="1167" actId="1076"/>
        <pc:sldMkLst>
          <pc:docMk/>
          <pc:sldMk cId="604372063" sldId="428"/>
        </pc:sldMkLst>
        <pc:spChg chg="mod">
          <ac:chgData name="Suren Keushkerian" userId="830e91205a3ce052" providerId="LiveId" clId="{499C3861-708F-480C-BF01-F761FA9E6B0A}" dt="2022-04-26T20:59:47.168" v="1157" actId="20577"/>
          <ac:spMkLst>
            <pc:docMk/>
            <pc:sldMk cId="604372063" sldId="428"/>
            <ac:spMk id="2" creationId="{AD4E8C92-686E-4AFE-9C5D-DAD060AC92E0}"/>
          </ac:spMkLst>
        </pc:spChg>
        <pc:picChg chg="add mod">
          <ac:chgData name="Suren Keushkerian" userId="830e91205a3ce052" providerId="LiveId" clId="{499C3861-708F-480C-BF01-F761FA9E6B0A}" dt="2022-04-26T20:59:50.531" v="1159" actId="1076"/>
          <ac:picMkLst>
            <pc:docMk/>
            <pc:sldMk cId="604372063" sldId="428"/>
            <ac:picMk id="4" creationId="{CC119E82-D325-4EF1-AF5D-A6803647E83C}"/>
          </ac:picMkLst>
        </pc:picChg>
        <pc:picChg chg="add mod">
          <ac:chgData name="Suren Keushkerian" userId="830e91205a3ce052" providerId="LiveId" clId="{499C3861-708F-480C-BF01-F761FA9E6B0A}" dt="2022-04-26T21:01:45.864" v="1165" actId="1076"/>
          <ac:picMkLst>
            <pc:docMk/>
            <pc:sldMk cId="604372063" sldId="428"/>
            <ac:picMk id="6" creationId="{225A3955-6616-4A74-9F67-A7A8208D4A39}"/>
          </ac:picMkLst>
        </pc:picChg>
        <pc:picChg chg="add mod">
          <ac:chgData name="Suren Keushkerian" userId="830e91205a3ce052" providerId="LiveId" clId="{499C3861-708F-480C-BF01-F761FA9E6B0A}" dt="2022-04-26T21:01:49.595" v="1167" actId="1076"/>
          <ac:picMkLst>
            <pc:docMk/>
            <pc:sldMk cId="604372063" sldId="428"/>
            <ac:picMk id="8" creationId="{B277E2B6-FDF8-4C86-A027-E98C8435DF5F}"/>
          </ac:picMkLst>
        </pc:picChg>
      </pc:sldChg>
      <pc:sldChg chg="addSp delSp modSp add mod ord">
        <pc:chgData name="Suren Keushkerian" userId="830e91205a3ce052" providerId="LiveId" clId="{499C3861-708F-480C-BF01-F761FA9E6B0A}" dt="2022-04-26T19:59:26.562" v="461"/>
        <pc:sldMkLst>
          <pc:docMk/>
          <pc:sldMk cId="1925639545" sldId="429"/>
        </pc:sldMkLst>
        <pc:spChg chg="mod">
          <ac:chgData name="Suren Keushkerian" userId="830e91205a3ce052" providerId="LiveId" clId="{499C3861-708F-480C-BF01-F761FA9E6B0A}" dt="2022-04-26T19:58:55.280" v="453" actId="20577"/>
          <ac:spMkLst>
            <pc:docMk/>
            <pc:sldMk cId="1925639545" sldId="429"/>
            <ac:spMk id="2" creationId="{AD4E8C92-686E-4AFE-9C5D-DAD060AC92E0}"/>
          </ac:spMkLst>
        </pc:spChg>
        <pc:spChg chg="del">
          <ac:chgData name="Suren Keushkerian" userId="830e91205a3ce052" providerId="LiveId" clId="{499C3861-708F-480C-BF01-F761FA9E6B0A}" dt="2022-04-26T19:56:37.041" v="439" actId="478"/>
          <ac:spMkLst>
            <pc:docMk/>
            <pc:sldMk cId="1925639545" sldId="429"/>
            <ac:spMk id="8" creationId="{EAAD9241-5F13-49FC-B19D-60309BD7E1A7}"/>
          </ac:spMkLst>
        </pc:spChg>
        <pc:spChg chg="del mod">
          <ac:chgData name="Suren Keushkerian" userId="830e91205a3ce052" providerId="LiveId" clId="{499C3861-708F-480C-BF01-F761FA9E6B0A}" dt="2022-04-26T19:55:28.013" v="432" actId="478"/>
          <ac:spMkLst>
            <pc:docMk/>
            <pc:sldMk cId="1925639545" sldId="429"/>
            <ac:spMk id="11" creationId="{029C3BEE-938E-43B2-BCF3-A44D787B0EA7}"/>
          </ac:spMkLst>
        </pc:spChg>
        <pc:picChg chg="add del mod">
          <ac:chgData name="Suren Keushkerian" userId="830e91205a3ce052" providerId="LiveId" clId="{499C3861-708F-480C-BF01-F761FA9E6B0A}" dt="2022-04-26T19:55:59.249" v="438" actId="22"/>
          <ac:picMkLst>
            <pc:docMk/>
            <pc:sldMk cId="1925639545" sldId="429"/>
            <ac:picMk id="4" creationId="{2D55300F-F465-4C59-81DF-46A4E9947827}"/>
          </ac:picMkLst>
        </pc:picChg>
        <pc:picChg chg="add mod">
          <ac:chgData name="Suren Keushkerian" userId="830e91205a3ce052" providerId="LiveId" clId="{499C3861-708F-480C-BF01-F761FA9E6B0A}" dt="2022-04-26T19:59:13.795" v="457" actId="1076"/>
          <ac:picMkLst>
            <pc:docMk/>
            <pc:sldMk cId="1925639545" sldId="429"/>
            <ac:picMk id="4" creationId="{5E0C9666-A67C-4B2F-A3BB-361355936F72}"/>
          </ac:picMkLst>
        </pc:picChg>
        <pc:picChg chg="del">
          <ac:chgData name="Suren Keushkerian" userId="830e91205a3ce052" providerId="LiveId" clId="{499C3861-708F-480C-BF01-F761FA9E6B0A}" dt="2022-04-26T19:55:25.544" v="428" actId="478"/>
          <ac:picMkLst>
            <pc:docMk/>
            <pc:sldMk cId="1925639545" sldId="429"/>
            <ac:picMk id="5" creationId="{5706AFB5-4C01-4DE4-93AE-C491C5C5B3F3}"/>
          </ac:picMkLst>
        </pc:picChg>
        <pc:picChg chg="del">
          <ac:chgData name="Suren Keushkerian" userId="830e91205a3ce052" providerId="LiveId" clId="{499C3861-708F-480C-BF01-F761FA9E6B0A}" dt="2022-04-26T19:55:26.058" v="429" actId="478"/>
          <ac:picMkLst>
            <pc:docMk/>
            <pc:sldMk cId="1925639545" sldId="429"/>
            <ac:picMk id="7" creationId="{0C788E09-7715-4825-A47B-A4A141AD28C6}"/>
          </ac:picMkLst>
        </pc:picChg>
        <pc:picChg chg="add del mod">
          <ac:chgData name="Suren Keushkerian" userId="830e91205a3ce052" providerId="LiveId" clId="{499C3861-708F-480C-BF01-F761FA9E6B0A}" dt="2022-04-26T19:57:32.574" v="443" actId="478"/>
          <ac:picMkLst>
            <pc:docMk/>
            <pc:sldMk cId="1925639545" sldId="429"/>
            <ac:picMk id="9" creationId="{453B9852-224A-4275-8C56-FC04FE3EDCF7}"/>
          </ac:picMkLst>
        </pc:picChg>
        <pc:picChg chg="del">
          <ac:chgData name="Suren Keushkerian" userId="830e91205a3ce052" providerId="LiveId" clId="{499C3861-708F-480C-BF01-F761FA9E6B0A}" dt="2022-04-26T19:55:26.509" v="430" actId="478"/>
          <ac:picMkLst>
            <pc:docMk/>
            <pc:sldMk cId="1925639545" sldId="429"/>
            <ac:picMk id="10" creationId="{F4EF4FA5-4F7C-4194-8FF4-41AB68186FE6}"/>
          </ac:picMkLst>
        </pc:picChg>
      </pc:sldChg>
      <pc:sldChg chg="modSp add mod ord">
        <pc:chgData name="Suren Keushkerian" userId="830e91205a3ce052" providerId="LiveId" clId="{499C3861-708F-480C-BF01-F761FA9E6B0A}" dt="2022-04-26T20:17:18.980" v="611"/>
        <pc:sldMkLst>
          <pc:docMk/>
          <pc:sldMk cId="22531115" sldId="430"/>
        </pc:sldMkLst>
        <pc:spChg chg="mod">
          <ac:chgData name="Suren Keushkerian" userId="830e91205a3ce052" providerId="LiveId" clId="{499C3861-708F-480C-BF01-F761FA9E6B0A}" dt="2022-04-26T20:01:19.344" v="485" actId="113"/>
          <ac:spMkLst>
            <pc:docMk/>
            <pc:sldMk cId="22531115" sldId="430"/>
            <ac:spMk id="5" creationId="{08B0695B-2E29-4F30-AB3F-F2D14CBA7D70}"/>
          </ac:spMkLst>
        </pc:spChg>
      </pc:sldChg>
      <pc:sldChg chg="new del">
        <pc:chgData name="Suren Keushkerian" userId="830e91205a3ce052" providerId="LiveId" clId="{499C3861-708F-480C-BF01-F761FA9E6B0A}" dt="2022-04-26T19:59:40.661" v="463" actId="47"/>
        <pc:sldMkLst>
          <pc:docMk/>
          <pc:sldMk cId="485990884" sldId="430"/>
        </pc:sldMkLst>
      </pc:sldChg>
      <pc:sldChg chg="add del ord">
        <pc:chgData name="Suren Keushkerian" userId="830e91205a3ce052" providerId="LiveId" clId="{499C3861-708F-480C-BF01-F761FA9E6B0A}" dt="2022-04-26T20:00:02.567" v="473" actId="2890"/>
        <pc:sldMkLst>
          <pc:docMk/>
          <pc:sldMk cId="2713268690" sldId="431"/>
        </pc:sldMkLst>
      </pc:sldChg>
      <pc:sldChg chg="modSp add mod">
        <pc:chgData name="Suren Keushkerian" userId="830e91205a3ce052" providerId="LiveId" clId="{499C3861-708F-480C-BF01-F761FA9E6B0A}" dt="2022-04-26T21:03:10.270" v="1184"/>
        <pc:sldMkLst>
          <pc:docMk/>
          <pc:sldMk cId="3724313571" sldId="431"/>
        </pc:sldMkLst>
        <pc:spChg chg="mod">
          <ac:chgData name="Suren Keushkerian" userId="830e91205a3ce052" providerId="LiveId" clId="{499C3861-708F-480C-BF01-F761FA9E6B0A}" dt="2022-04-26T21:03:10.270" v="1184"/>
          <ac:spMkLst>
            <pc:docMk/>
            <pc:sldMk cId="3724313571" sldId="431"/>
            <ac:spMk id="5" creationId="{08B0695B-2E29-4F30-AB3F-F2D14CBA7D70}"/>
          </ac:spMkLst>
        </pc:spChg>
      </pc:sldChg>
      <pc:sldChg chg="modSp add mod ord">
        <pc:chgData name="Suren Keushkerian" userId="830e91205a3ce052" providerId="LiveId" clId="{499C3861-708F-480C-BF01-F761FA9E6B0A}" dt="2022-04-26T21:06:35.101" v="1210" actId="207"/>
        <pc:sldMkLst>
          <pc:docMk/>
          <pc:sldMk cId="622443464" sldId="432"/>
        </pc:sldMkLst>
        <pc:spChg chg="mod">
          <ac:chgData name="Suren Keushkerian" userId="830e91205a3ce052" providerId="LiveId" clId="{499C3861-708F-480C-BF01-F761FA9E6B0A}" dt="2022-04-26T21:06:35.101" v="1210" actId="207"/>
          <ac:spMkLst>
            <pc:docMk/>
            <pc:sldMk cId="622443464" sldId="432"/>
            <ac:spMk id="5" creationId="{08B0695B-2E29-4F30-AB3F-F2D14CBA7D70}"/>
          </ac:spMkLst>
        </pc:spChg>
      </pc:sldChg>
      <pc:sldChg chg="modSp add mod ord">
        <pc:chgData name="Suren Keushkerian" userId="830e91205a3ce052" providerId="LiveId" clId="{499C3861-708F-480C-BF01-F761FA9E6B0A}" dt="2022-04-26T21:04:12.033" v="1193" actId="207"/>
        <pc:sldMkLst>
          <pc:docMk/>
          <pc:sldMk cId="3440657937" sldId="433"/>
        </pc:sldMkLst>
        <pc:spChg chg="mod">
          <ac:chgData name="Suren Keushkerian" userId="830e91205a3ce052" providerId="LiveId" clId="{499C3861-708F-480C-BF01-F761FA9E6B0A}" dt="2022-04-26T21:04:12.033" v="1193" actId="207"/>
          <ac:spMkLst>
            <pc:docMk/>
            <pc:sldMk cId="3440657937" sldId="433"/>
            <ac:spMk id="5" creationId="{08B0695B-2E29-4F30-AB3F-F2D14CBA7D70}"/>
          </ac:spMkLst>
        </pc:spChg>
      </pc:sldChg>
      <pc:sldChg chg="addSp delSp modSp add mod">
        <pc:chgData name="Suren Keushkerian" userId="830e91205a3ce052" providerId="LiveId" clId="{499C3861-708F-480C-BF01-F761FA9E6B0A}" dt="2022-04-26T20:32:18.703" v="678" actId="1076"/>
        <pc:sldMkLst>
          <pc:docMk/>
          <pc:sldMk cId="146301923" sldId="434"/>
        </pc:sldMkLst>
        <pc:spChg chg="add mod">
          <ac:chgData name="Suren Keushkerian" userId="830e91205a3ce052" providerId="LiveId" clId="{499C3861-708F-480C-BF01-F761FA9E6B0A}" dt="2022-04-26T20:32:18.703" v="678" actId="1076"/>
          <ac:spMkLst>
            <pc:docMk/>
            <pc:sldMk cId="146301923" sldId="434"/>
            <ac:spMk id="11" creationId="{E66E2432-436F-4B32-9B75-7CDF4E90CA41}"/>
          </ac:spMkLst>
        </pc:spChg>
        <pc:picChg chg="add mod">
          <ac:chgData name="Suren Keushkerian" userId="830e91205a3ce052" providerId="LiveId" clId="{499C3861-708F-480C-BF01-F761FA9E6B0A}" dt="2022-04-26T20:30:35.527" v="664" actId="1076"/>
          <ac:picMkLst>
            <pc:docMk/>
            <pc:sldMk cId="146301923" sldId="434"/>
            <ac:picMk id="4" creationId="{5622B026-941E-4633-8148-491235BA269D}"/>
          </ac:picMkLst>
        </pc:picChg>
        <pc:picChg chg="add mod">
          <ac:chgData name="Suren Keushkerian" userId="830e91205a3ce052" providerId="LiveId" clId="{499C3861-708F-480C-BF01-F761FA9E6B0A}" dt="2022-04-26T20:30:58.502" v="666" actId="1076"/>
          <ac:picMkLst>
            <pc:docMk/>
            <pc:sldMk cId="146301923" sldId="434"/>
            <ac:picMk id="6" creationId="{15EF1617-688D-42E9-9C06-93193108EAA9}"/>
          </ac:picMkLst>
        </pc:picChg>
        <pc:cxnChg chg="add del mod">
          <ac:chgData name="Suren Keushkerian" userId="830e91205a3ce052" providerId="LiveId" clId="{499C3861-708F-480C-BF01-F761FA9E6B0A}" dt="2022-04-26T20:31:53.365" v="671" actId="478"/>
          <ac:cxnSpMkLst>
            <pc:docMk/>
            <pc:sldMk cId="146301923" sldId="434"/>
            <ac:cxnSpMk id="8" creationId="{6739E510-B118-4454-99B7-230181802361}"/>
          </ac:cxnSpMkLst>
        </pc:cxnChg>
      </pc:sldChg>
      <pc:sldChg chg="addSp delSp modSp add mod ord">
        <pc:chgData name="Suren Keushkerian" userId="830e91205a3ce052" providerId="LiveId" clId="{499C3861-708F-480C-BF01-F761FA9E6B0A}" dt="2022-04-26T21:05:51.562" v="1201" actId="1076"/>
        <pc:sldMkLst>
          <pc:docMk/>
          <pc:sldMk cId="3066029352" sldId="435"/>
        </pc:sldMkLst>
        <pc:spChg chg="mod">
          <ac:chgData name="Suren Keushkerian" userId="830e91205a3ce052" providerId="LiveId" clId="{499C3861-708F-480C-BF01-F761FA9E6B0A}" dt="2022-04-26T20:33:58.104" v="708" actId="20577"/>
          <ac:spMkLst>
            <pc:docMk/>
            <pc:sldMk cId="3066029352" sldId="435"/>
            <ac:spMk id="2" creationId="{AD4E8C92-686E-4AFE-9C5D-DAD060AC92E0}"/>
          </ac:spMkLst>
        </pc:spChg>
        <pc:picChg chg="add del mod">
          <ac:chgData name="Suren Keushkerian" userId="830e91205a3ce052" providerId="LiveId" clId="{499C3861-708F-480C-BF01-F761FA9E6B0A}" dt="2022-04-26T21:05:51.562" v="1201" actId="1076"/>
          <ac:picMkLst>
            <pc:docMk/>
            <pc:sldMk cId="3066029352" sldId="435"/>
            <ac:picMk id="3" creationId="{71F6B8D5-729A-416E-9326-05784FDAE124}"/>
          </ac:picMkLst>
        </pc:picChg>
      </pc:sldChg>
      <pc:sldChg chg="addSp modSp add mod">
        <pc:chgData name="Suren Keushkerian" userId="830e91205a3ce052" providerId="LiveId" clId="{499C3861-708F-480C-BF01-F761FA9E6B0A}" dt="2022-04-26T20:29:45.418" v="660" actId="1076"/>
        <pc:sldMkLst>
          <pc:docMk/>
          <pc:sldMk cId="1278905990" sldId="436"/>
        </pc:sldMkLst>
        <pc:spChg chg="mod">
          <ac:chgData name="Suren Keushkerian" userId="830e91205a3ce052" providerId="LiveId" clId="{499C3861-708F-480C-BF01-F761FA9E6B0A}" dt="2022-04-26T20:29:36.609" v="657" actId="20577"/>
          <ac:spMkLst>
            <pc:docMk/>
            <pc:sldMk cId="1278905990" sldId="436"/>
            <ac:spMk id="2" creationId="{AD4E8C92-686E-4AFE-9C5D-DAD060AC92E0}"/>
          </ac:spMkLst>
        </pc:spChg>
        <pc:picChg chg="add mod">
          <ac:chgData name="Suren Keushkerian" userId="830e91205a3ce052" providerId="LiveId" clId="{499C3861-708F-480C-BF01-F761FA9E6B0A}" dt="2022-04-26T20:29:45.418" v="660" actId="1076"/>
          <ac:picMkLst>
            <pc:docMk/>
            <pc:sldMk cId="1278905990" sldId="436"/>
            <ac:picMk id="4" creationId="{2EBCD484-DC22-436D-869B-4EB8B899E27E}"/>
          </ac:picMkLst>
        </pc:picChg>
      </pc:sldChg>
      <pc:sldChg chg="addSp modSp add mod">
        <pc:chgData name="Suren Keushkerian" userId="830e91205a3ce052" providerId="LiveId" clId="{499C3861-708F-480C-BF01-F761FA9E6B0A}" dt="2022-04-26T20:16:57.470" v="609" actId="1076"/>
        <pc:sldMkLst>
          <pc:docMk/>
          <pc:sldMk cId="1309685999" sldId="437"/>
        </pc:sldMkLst>
        <pc:spChg chg="mod">
          <ac:chgData name="Suren Keushkerian" userId="830e91205a3ce052" providerId="LiveId" clId="{499C3861-708F-480C-BF01-F761FA9E6B0A}" dt="2022-04-26T20:16:04.638" v="602" actId="20577"/>
          <ac:spMkLst>
            <pc:docMk/>
            <pc:sldMk cId="1309685999" sldId="437"/>
            <ac:spMk id="2" creationId="{AD4E8C92-686E-4AFE-9C5D-DAD060AC92E0}"/>
          </ac:spMkLst>
        </pc:spChg>
        <pc:picChg chg="add mod">
          <ac:chgData name="Suren Keushkerian" userId="830e91205a3ce052" providerId="LiveId" clId="{499C3861-708F-480C-BF01-F761FA9E6B0A}" dt="2022-04-26T20:16:11.177" v="605" actId="14100"/>
          <ac:picMkLst>
            <pc:docMk/>
            <pc:sldMk cId="1309685999" sldId="437"/>
            <ac:picMk id="4" creationId="{782EF21C-FB26-4545-881F-37F2DF58BE13}"/>
          </ac:picMkLst>
        </pc:picChg>
        <pc:picChg chg="add mod">
          <ac:chgData name="Suren Keushkerian" userId="830e91205a3ce052" providerId="LiveId" clId="{499C3861-708F-480C-BF01-F761FA9E6B0A}" dt="2022-04-26T20:16:57.470" v="609" actId="1076"/>
          <ac:picMkLst>
            <pc:docMk/>
            <pc:sldMk cId="1309685999" sldId="437"/>
            <ac:picMk id="6" creationId="{D33B2AE7-7944-40ED-8EE6-3C6B3EC38D6E}"/>
          </ac:picMkLst>
        </pc:picChg>
      </pc:sldChg>
      <pc:sldChg chg="addSp delSp modSp add mod ord">
        <pc:chgData name="Suren Keushkerian" userId="830e91205a3ce052" providerId="LiveId" clId="{499C3861-708F-480C-BF01-F761FA9E6B0A}" dt="2022-04-26T21:11:06.003" v="1245" actId="21"/>
        <pc:sldMkLst>
          <pc:docMk/>
          <pc:sldMk cId="3862615007" sldId="438"/>
        </pc:sldMkLst>
        <pc:spChg chg="mod">
          <ac:chgData name="Suren Keushkerian" userId="830e91205a3ce052" providerId="LiveId" clId="{499C3861-708F-480C-BF01-F761FA9E6B0A}" dt="2022-04-26T21:09:05.187" v="1229" actId="20577"/>
          <ac:spMkLst>
            <pc:docMk/>
            <pc:sldMk cId="3862615007" sldId="438"/>
            <ac:spMk id="2" creationId="{AD4E8C92-686E-4AFE-9C5D-DAD060AC92E0}"/>
          </ac:spMkLst>
        </pc:spChg>
        <pc:picChg chg="del">
          <ac:chgData name="Suren Keushkerian" userId="830e91205a3ce052" providerId="LiveId" clId="{499C3861-708F-480C-BF01-F761FA9E6B0A}" dt="2022-04-26T21:08:42.390" v="1214" actId="478"/>
          <ac:picMkLst>
            <pc:docMk/>
            <pc:sldMk cId="3862615007" sldId="438"/>
            <ac:picMk id="3" creationId="{71F6B8D5-729A-416E-9326-05784FDAE124}"/>
          </ac:picMkLst>
        </pc:picChg>
        <pc:picChg chg="add mod">
          <ac:chgData name="Suren Keushkerian" userId="830e91205a3ce052" providerId="LiveId" clId="{499C3861-708F-480C-BF01-F761FA9E6B0A}" dt="2022-04-26T21:09:09.237" v="1231" actId="1076"/>
          <ac:picMkLst>
            <pc:docMk/>
            <pc:sldMk cId="3862615007" sldId="438"/>
            <ac:picMk id="5" creationId="{64B567B9-3A27-492E-9CF9-0AB46F848857}"/>
          </ac:picMkLst>
        </pc:picChg>
        <pc:picChg chg="add mod">
          <ac:chgData name="Suren Keushkerian" userId="830e91205a3ce052" providerId="LiveId" clId="{499C3861-708F-480C-BF01-F761FA9E6B0A}" dt="2022-04-26T21:10:05.875" v="1242" actId="1076"/>
          <ac:picMkLst>
            <pc:docMk/>
            <pc:sldMk cId="3862615007" sldId="438"/>
            <ac:picMk id="7" creationId="{6CA2AB16-53B3-4A14-8330-8CF10F6552F0}"/>
          </ac:picMkLst>
        </pc:picChg>
        <pc:picChg chg="add mod">
          <ac:chgData name="Suren Keushkerian" userId="830e91205a3ce052" providerId="LiveId" clId="{499C3861-708F-480C-BF01-F761FA9E6B0A}" dt="2022-04-26T21:10:06.964" v="1243" actId="1076"/>
          <ac:picMkLst>
            <pc:docMk/>
            <pc:sldMk cId="3862615007" sldId="438"/>
            <ac:picMk id="9" creationId="{048F6D8D-A911-4779-B1C4-0031D942E0A4}"/>
          </ac:picMkLst>
        </pc:picChg>
        <pc:picChg chg="add del">
          <ac:chgData name="Suren Keushkerian" userId="830e91205a3ce052" providerId="LiveId" clId="{499C3861-708F-480C-BF01-F761FA9E6B0A}" dt="2022-04-26T21:11:06.003" v="1245" actId="21"/>
          <ac:picMkLst>
            <pc:docMk/>
            <pc:sldMk cId="3862615007" sldId="438"/>
            <ac:picMk id="11" creationId="{3C62F5CE-DF49-4552-9A27-C118A80A2B46}"/>
          </ac:picMkLst>
        </pc:picChg>
      </pc:sldChg>
      <pc:sldChg chg="addSp modSp add mod">
        <pc:chgData name="Suren Keushkerian" userId="830e91205a3ce052" providerId="LiveId" clId="{499C3861-708F-480C-BF01-F761FA9E6B0A}" dt="2022-04-26T21:21:40.035" v="1347" actId="20577"/>
        <pc:sldMkLst>
          <pc:docMk/>
          <pc:sldMk cId="649099461" sldId="439"/>
        </pc:sldMkLst>
        <pc:spChg chg="mod">
          <ac:chgData name="Suren Keushkerian" userId="830e91205a3ce052" providerId="LiveId" clId="{499C3861-708F-480C-BF01-F761FA9E6B0A}" dt="2022-04-26T21:11:12.015" v="1253" actId="20577"/>
          <ac:spMkLst>
            <pc:docMk/>
            <pc:sldMk cId="649099461" sldId="439"/>
            <ac:spMk id="2" creationId="{AD4E8C92-686E-4AFE-9C5D-DAD060AC92E0}"/>
          </ac:spMkLst>
        </pc:spChg>
        <pc:spChg chg="add mod">
          <ac:chgData name="Suren Keushkerian" userId="830e91205a3ce052" providerId="LiveId" clId="{499C3861-708F-480C-BF01-F761FA9E6B0A}" dt="2022-04-26T21:21:40.035" v="1347" actId="20577"/>
          <ac:spMkLst>
            <pc:docMk/>
            <pc:sldMk cId="649099461" sldId="439"/>
            <ac:spMk id="7" creationId="{FD0D1B39-7EEE-4473-8ECA-3AD277176DE5}"/>
          </ac:spMkLst>
        </pc:spChg>
        <pc:picChg chg="add mod modCrop">
          <ac:chgData name="Suren Keushkerian" userId="830e91205a3ce052" providerId="LiveId" clId="{499C3861-708F-480C-BF01-F761FA9E6B0A}" dt="2022-04-26T21:21:31.573" v="1344" actId="1076"/>
          <ac:picMkLst>
            <pc:docMk/>
            <pc:sldMk cId="649099461" sldId="439"/>
            <ac:picMk id="3" creationId="{EF3E8D2E-C241-4AA3-8EA8-ED6FC2FE50A0}"/>
          </ac:picMkLst>
        </pc:picChg>
        <pc:picChg chg="add mod">
          <ac:chgData name="Suren Keushkerian" userId="830e91205a3ce052" providerId="LiveId" clId="{499C3861-708F-480C-BF01-F761FA9E6B0A}" dt="2022-04-26T21:21:09.266" v="1340" actId="1076"/>
          <ac:picMkLst>
            <pc:docMk/>
            <pc:sldMk cId="649099461" sldId="439"/>
            <ac:picMk id="2050" creationId="{7539307A-5C95-4028-9E17-CF1AA28BC31F}"/>
          </ac:picMkLst>
        </pc:picChg>
        <pc:picChg chg="add mod">
          <ac:chgData name="Suren Keushkerian" userId="830e91205a3ce052" providerId="LiveId" clId="{499C3861-708F-480C-BF01-F761FA9E6B0A}" dt="2022-04-26T21:21:23.027" v="1342" actId="1076"/>
          <ac:picMkLst>
            <pc:docMk/>
            <pc:sldMk cId="649099461" sldId="439"/>
            <ac:picMk id="2052" creationId="{26107347-84B3-458C-8B2B-28A67650C468}"/>
          </ac:picMkLst>
        </pc:picChg>
      </pc:sldChg>
      <pc:sldChg chg="add del">
        <pc:chgData name="Suren Keushkerian" userId="830e91205a3ce052" providerId="LiveId" clId="{499C3861-708F-480C-BF01-F761FA9E6B0A}" dt="2022-04-26T21:13:23.036" v="1266" actId="47"/>
        <pc:sldMkLst>
          <pc:docMk/>
          <pc:sldMk cId="1781030634" sldId="440"/>
        </pc:sldMkLst>
      </pc:sldChg>
      <pc:sldChg chg="addSp delSp modSp add mod replId">
        <pc:chgData name="Suren Keushkerian" userId="830e91205a3ce052" providerId="LiveId" clId="{499C3861-708F-480C-BF01-F761FA9E6B0A}" dt="2022-04-26T21:20:32.356" v="1336" actId="1076"/>
        <pc:sldMkLst>
          <pc:docMk/>
          <pc:sldMk cId="1736971538" sldId="441"/>
        </pc:sldMkLst>
        <pc:spChg chg="mod">
          <ac:chgData name="Suren Keushkerian" userId="830e91205a3ce052" providerId="LiveId" clId="{499C3861-708F-480C-BF01-F761FA9E6B0A}" dt="2022-04-26T21:13:42.662" v="1278" actId="20577"/>
          <ac:spMkLst>
            <pc:docMk/>
            <pc:sldMk cId="1736971538" sldId="441"/>
            <ac:spMk id="2" creationId="{AD4E8C92-686E-4AFE-9C5D-DAD060AC92E0}"/>
          </ac:spMkLst>
        </pc:spChg>
        <pc:spChg chg="add mod">
          <ac:chgData name="Suren Keushkerian" userId="830e91205a3ce052" providerId="LiveId" clId="{499C3861-708F-480C-BF01-F761FA9E6B0A}" dt="2022-04-26T21:19:51.542" v="1321" actId="1076"/>
          <ac:spMkLst>
            <pc:docMk/>
            <pc:sldMk cId="1736971538" sldId="441"/>
            <ac:spMk id="8" creationId="{5D52C51B-6A05-40D0-8E3B-DDBF4FCE95C2}"/>
          </ac:spMkLst>
        </pc:spChg>
        <pc:picChg chg="add mod modCrop">
          <ac:chgData name="Suren Keushkerian" userId="830e91205a3ce052" providerId="LiveId" clId="{499C3861-708F-480C-BF01-F761FA9E6B0A}" dt="2022-04-26T21:19:56.712" v="1323" actId="732"/>
          <ac:picMkLst>
            <pc:docMk/>
            <pc:sldMk cId="1736971538" sldId="441"/>
            <ac:picMk id="4" creationId="{D391AD79-8C3F-4DED-AF53-E0174410BC03}"/>
          </ac:picMkLst>
        </pc:picChg>
        <pc:picChg chg="add del mod">
          <ac:chgData name="Suren Keushkerian" userId="830e91205a3ce052" providerId="LiveId" clId="{499C3861-708F-480C-BF01-F761FA9E6B0A}" dt="2022-04-26T21:14:35.866" v="1285"/>
          <ac:picMkLst>
            <pc:docMk/>
            <pc:sldMk cId="1736971538" sldId="441"/>
            <ac:picMk id="5" creationId="{45DBA5B1-5E2D-4FFD-92F8-3E0B9B1CFD92}"/>
          </ac:picMkLst>
        </pc:picChg>
        <pc:picChg chg="add del mod">
          <ac:chgData name="Suren Keushkerian" userId="830e91205a3ce052" providerId="LiveId" clId="{499C3861-708F-480C-BF01-F761FA9E6B0A}" dt="2022-04-26T21:15:02.589" v="1291" actId="478"/>
          <ac:picMkLst>
            <pc:docMk/>
            <pc:sldMk cId="1736971538" sldId="441"/>
            <ac:picMk id="6" creationId="{857F730E-4047-42B8-B2D3-6C02F48C82D5}"/>
          </ac:picMkLst>
        </pc:picChg>
        <pc:picChg chg="add mod">
          <ac:chgData name="Suren Keushkerian" userId="830e91205a3ce052" providerId="LiveId" clId="{499C3861-708F-480C-BF01-F761FA9E6B0A}" dt="2022-04-26T21:20:27.640" v="1334" actId="1076"/>
          <ac:picMkLst>
            <pc:docMk/>
            <pc:sldMk cId="1736971538" sldId="441"/>
            <ac:picMk id="1026" creationId="{4D976638-5CDE-4CB2-89E3-28458805743C}"/>
          </ac:picMkLst>
        </pc:picChg>
        <pc:picChg chg="add mod">
          <ac:chgData name="Suren Keushkerian" userId="830e91205a3ce052" providerId="LiveId" clId="{499C3861-708F-480C-BF01-F761FA9E6B0A}" dt="2022-04-26T21:20:29.289" v="1335" actId="1076"/>
          <ac:picMkLst>
            <pc:docMk/>
            <pc:sldMk cId="1736971538" sldId="441"/>
            <ac:picMk id="1028" creationId="{954F5B61-6356-4E9F-9977-E6211DA263F2}"/>
          </ac:picMkLst>
        </pc:picChg>
        <pc:picChg chg="add del mod">
          <ac:chgData name="Suren Keushkerian" userId="830e91205a3ce052" providerId="LiveId" clId="{499C3861-708F-480C-BF01-F761FA9E6B0A}" dt="2022-04-26T21:19:34.749" v="1315"/>
          <ac:picMkLst>
            <pc:docMk/>
            <pc:sldMk cId="1736971538" sldId="441"/>
            <ac:picMk id="1030" creationId="{A846D095-DC19-4766-A578-A8E5978127E6}"/>
          </ac:picMkLst>
        </pc:picChg>
        <pc:picChg chg="add mod">
          <ac:chgData name="Suren Keushkerian" userId="830e91205a3ce052" providerId="LiveId" clId="{499C3861-708F-480C-BF01-F761FA9E6B0A}" dt="2022-04-26T21:20:32.356" v="1336" actId="1076"/>
          <ac:picMkLst>
            <pc:docMk/>
            <pc:sldMk cId="1736971538" sldId="441"/>
            <ac:picMk id="1032" creationId="{CC543246-FC30-44CD-92A8-1180E846A952}"/>
          </ac:picMkLst>
        </pc:picChg>
      </pc:sldChg>
      <pc:sldChg chg="addSp delSp modSp add mod">
        <pc:chgData name="Suren Keushkerian" userId="830e91205a3ce052" providerId="LiveId" clId="{499C3861-708F-480C-BF01-F761FA9E6B0A}" dt="2022-04-26T21:29:10.566" v="1457" actId="21"/>
        <pc:sldMkLst>
          <pc:docMk/>
          <pc:sldMk cId="4170894832" sldId="442"/>
        </pc:sldMkLst>
        <pc:spChg chg="mod">
          <ac:chgData name="Suren Keushkerian" userId="830e91205a3ce052" providerId="LiveId" clId="{499C3861-708F-480C-BF01-F761FA9E6B0A}" dt="2022-04-26T21:26:27.024" v="1430" actId="14100"/>
          <ac:spMkLst>
            <pc:docMk/>
            <pc:sldMk cId="4170894832" sldId="442"/>
            <ac:spMk id="2" creationId="{AD4E8C92-686E-4AFE-9C5D-DAD060AC92E0}"/>
          </ac:spMkLst>
        </pc:spChg>
        <pc:picChg chg="add mod modCrop">
          <ac:chgData name="Suren Keushkerian" userId="830e91205a3ce052" providerId="LiveId" clId="{499C3861-708F-480C-BF01-F761FA9E6B0A}" dt="2022-04-26T21:26:28.418" v="1431" actId="1076"/>
          <ac:picMkLst>
            <pc:docMk/>
            <pc:sldMk cId="4170894832" sldId="442"/>
            <ac:picMk id="4" creationId="{BF2ACDA7-A660-49CE-9062-A7C78207DED2}"/>
          </ac:picMkLst>
        </pc:picChg>
        <pc:picChg chg="add mod modCrop">
          <ac:chgData name="Suren Keushkerian" userId="830e91205a3ce052" providerId="LiveId" clId="{499C3861-708F-480C-BF01-F761FA9E6B0A}" dt="2022-04-26T21:23:52.290" v="1402" actId="1076"/>
          <ac:picMkLst>
            <pc:docMk/>
            <pc:sldMk cId="4170894832" sldId="442"/>
            <ac:picMk id="6" creationId="{73E77A31-C884-459E-AC20-F2E171921388}"/>
          </ac:picMkLst>
        </pc:picChg>
        <pc:picChg chg="add mod modCrop">
          <ac:chgData name="Suren Keushkerian" userId="830e91205a3ce052" providerId="LiveId" clId="{499C3861-708F-480C-BF01-F761FA9E6B0A}" dt="2022-04-26T21:26:36.587" v="1434" actId="1076"/>
          <ac:picMkLst>
            <pc:docMk/>
            <pc:sldMk cId="4170894832" sldId="442"/>
            <ac:picMk id="10" creationId="{7CE06A97-62F7-4433-A9AB-907AABE5BB14}"/>
          </ac:picMkLst>
        </pc:picChg>
        <pc:picChg chg="add del mod modCrop">
          <ac:chgData name="Suren Keushkerian" userId="830e91205a3ce052" providerId="LiveId" clId="{499C3861-708F-480C-BF01-F761FA9E6B0A}" dt="2022-04-26T21:26:44.708" v="1437" actId="478"/>
          <ac:picMkLst>
            <pc:docMk/>
            <pc:sldMk cId="4170894832" sldId="442"/>
            <ac:picMk id="15" creationId="{BA8D020B-6EA6-4B24-BCF9-90C3E0019EA7}"/>
          </ac:picMkLst>
        </pc:picChg>
        <pc:picChg chg="add mod">
          <ac:chgData name="Suren Keushkerian" userId="830e91205a3ce052" providerId="LiveId" clId="{499C3861-708F-480C-BF01-F761FA9E6B0A}" dt="2022-04-26T21:29:00.882" v="1454" actId="1076"/>
          <ac:picMkLst>
            <pc:docMk/>
            <pc:sldMk cId="4170894832" sldId="442"/>
            <ac:picMk id="19" creationId="{947EA462-FAE6-4878-8E9D-3A0C867ADD82}"/>
          </ac:picMkLst>
        </pc:picChg>
        <pc:picChg chg="add del mod">
          <ac:chgData name="Suren Keushkerian" userId="830e91205a3ce052" providerId="LiveId" clId="{499C3861-708F-480C-BF01-F761FA9E6B0A}" dt="2022-04-26T21:29:10.566" v="1457" actId="21"/>
          <ac:picMkLst>
            <pc:docMk/>
            <pc:sldMk cId="4170894832" sldId="442"/>
            <ac:picMk id="21" creationId="{CD95D0FD-29DB-483F-BC0B-AC3DE256C144}"/>
          </ac:picMkLst>
        </pc:picChg>
        <pc:cxnChg chg="add mod">
          <ac:chgData name="Suren Keushkerian" userId="830e91205a3ce052" providerId="LiveId" clId="{499C3861-708F-480C-BF01-F761FA9E6B0A}" dt="2022-04-26T21:26:34.649" v="1433" actId="14100"/>
          <ac:cxnSpMkLst>
            <pc:docMk/>
            <pc:sldMk cId="4170894832" sldId="442"/>
            <ac:cxnSpMk id="8" creationId="{215CE9A7-EC00-43B0-A97E-D546E87A3AF6}"/>
          </ac:cxnSpMkLst>
        </pc:cxnChg>
        <pc:cxnChg chg="add mod">
          <ac:chgData name="Suren Keushkerian" userId="830e91205a3ce052" providerId="LiveId" clId="{499C3861-708F-480C-BF01-F761FA9E6B0A}" dt="2022-04-26T21:26:40.163" v="1435" actId="14100"/>
          <ac:cxnSpMkLst>
            <pc:docMk/>
            <pc:sldMk cId="4170894832" sldId="442"/>
            <ac:cxnSpMk id="11" creationId="{1032F365-2B5F-46F5-8432-B505AA80BB0E}"/>
          </ac:cxnSpMkLst>
        </pc:cxnChg>
      </pc:sldChg>
      <pc:sldChg chg="addSp modSp add mod replId">
        <pc:chgData name="Suren Keushkerian" userId="830e91205a3ce052" providerId="LiveId" clId="{499C3861-708F-480C-BF01-F761FA9E6B0A}" dt="2022-04-26T21:37:31.146" v="1626" actId="1582"/>
        <pc:sldMkLst>
          <pc:docMk/>
          <pc:sldMk cId="1672516284" sldId="443"/>
        </pc:sldMkLst>
        <pc:spChg chg="mod">
          <ac:chgData name="Suren Keushkerian" userId="830e91205a3ce052" providerId="LiveId" clId="{499C3861-708F-480C-BF01-F761FA9E6B0A}" dt="2022-04-26T21:28:03.987" v="1452" actId="20577"/>
          <ac:spMkLst>
            <pc:docMk/>
            <pc:sldMk cId="1672516284" sldId="443"/>
            <ac:spMk id="2" creationId="{AD4E8C92-686E-4AFE-9C5D-DAD060AC92E0}"/>
          </ac:spMkLst>
        </pc:spChg>
        <pc:picChg chg="add mod modCrop">
          <ac:chgData name="Suren Keushkerian" userId="830e91205a3ce052" providerId="LiveId" clId="{499C3861-708F-480C-BF01-F761FA9E6B0A}" dt="2022-04-26T21:28:08.559" v="1453" actId="732"/>
          <ac:picMkLst>
            <pc:docMk/>
            <pc:sldMk cId="1672516284" sldId="443"/>
            <ac:picMk id="4" creationId="{99714126-5B2D-40EF-9EFA-86C91D76CE2A}"/>
          </ac:picMkLst>
        </pc:picChg>
        <pc:picChg chg="add mod">
          <ac:chgData name="Suren Keushkerian" userId="830e91205a3ce052" providerId="LiveId" clId="{499C3861-708F-480C-BF01-F761FA9E6B0A}" dt="2022-04-26T21:37:14.324" v="1623" actId="1076"/>
          <ac:picMkLst>
            <pc:docMk/>
            <pc:sldMk cId="1672516284" sldId="443"/>
            <ac:picMk id="6" creationId="{87A04346-8178-40FF-8974-91F2504CA835}"/>
          </ac:picMkLst>
        </pc:picChg>
        <pc:picChg chg="add mod modCrop">
          <ac:chgData name="Suren Keushkerian" userId="830e91205a3ce052" providerId="LiveId" clId="{499C3861-708F-480C-BF01-F761FA9E6B0A}" dt="2022-04-26T21:37:12.263" v="1622" actId="732"/>
          <ac:picMkLst>
            <pc:docMk/>
            <pc:sldMk cId="1672516284" sldId="443"/>
            <ac:picMk id="8" creationId="{3A92A836-6756-4620-83AC-F009A112FDCD}"/>
          </ac:picMkLst>
        </pc:picChg>
        <pc:cxnChg chg="add mod">
          <ac:chgData name="Suren Keushkerian" userId="830e91205a3ce052" providerId="LiveId" clId="{499C3861-708F-480C-BF01-F761FA9E6B0A}" dt="2022-04-26T21:37:31.146" v="1626" actId="1582"/>
          <ac:cxnSpMkLst>
            <pc:docMk/>
            <pc:sldMk cId="1672516284" sldId="443"/>
            <ac:cxnSpMk id="10" creationId="{E26E12E9-F5C5-4A5E-919A-9625B7C68186}"/>
          </ac:cxnSpMkLst>
        </pc:cxnChg>
      </pc:sldChg>
      <pc:sldChg chg="addSp delSp modSp add del mod ord replId">
        <pc:chgData name="Suren Keushkerian" userId="830e91205a3ce052" providerId="LiveId" clId="{499C3861-708F-480C-BF01-F761FA9E6B0A}" dt="2022-04-26T21:33:33.480" v="1615" actId="47"/>
        <pc:sldMkLst>
          <pc:docMk/>
          <pc:sldMk cId="1854692247" sldId="444"/>
        </pc:sldMkLst>
        <pc:spChg chg="del mod">
          <ac:chgData name="Suren Keushkerian" userId="830e91205a3ce052" providerId="LiveId" clId="{499C3861-708F-480C-BF01-F761FA9E6B0A}" dt="2022-04-26T21:33:27.905" v="1613" actId="478"/>
          <ac:spMkLst>
            <pc:docMk/>
            <pc:sldMk cId="1854692247" sldId="444"/>
            <ac:spMk id="2" creationId="{AD4E8C92-686E-4AFE-9C5D-DAD060AC92E0}"/>
          </ac:spMkLst>
        </pc:spChg>
        <pc:spChg chg="add del mod">
          <ac:chgData name="Suren Keushkerian" userId="830e91205a3ce052" providerId="LiveId" clId="{499C3861-708F-480C-BF01-F761FA9E6B0A}" dt="2022-04-26T21:33:16.093" v="1610" actId="478"/>
          <ac:spMkLst>
            <pc:docMk/>
            <pc:sldMk cId="1854692247" sldId="444"/>
            <ac:spMk id="7" creationId="{DD43811C-C941-41BD-A6F6-B977A2D21F47}"/>
          </ac:spMkLst>
        </pc:spChg>
        <pc:spChg chg="add del mod">
          <ac:chgData name="Suren Keushkerian" userId="830e91205a3ce052" providerId="LiveId" clId="{499C3861-708F-480C-BF01-F761FA9E6B0A}" dt="2022-04-26T21:33:29.444" v="1614" actId="478"/>
          <ac:spMkLst>
            <pc:docMk/>
            <pc:sldMk cId="1854692247" sldId="444"/>
            <ac:spMk id="9" creationId="{25FAA729-303E-43D0-AB71-CD328D723BFC}"/>
          </ac:spMkLst>
        </pc:spChg>
        <pc:picChg chg="add del mod">
          <ac:chgData name="Suren Keushkerian" userId="830e91205a3ce052" providerId="LiveId" clId="{499C3861-708F-480C-BF01-F761FA9E6B0A}" dt="2022-04-26T21:29:16.908" v="1461" actId="478"/>
          <ac:picMkLst>
            <pc:docMk/>
            <pc:sldMk cId="1854692247" sldId="444"/>
            <ac:picMk id="3" creationId="{1D2B2084-43AE-482B-AFBE-168E29007D77}"/>
          </ac:picMkLst>
        </pc:picChg>
        <pc:picChg chg="add del mod modCrop">
          <ac:chgData name="Suren Keushkerian" userId="830e91205a3ce052" providerId="LiveId" clId="{499C3861-708F-480C-BF01-F761FA9E6B0A}" dt="2022-04-26T21:33:21.447" v="1612" actId="478"/>
          <ac:picMkLst>
            <pc:docMk/>
            <pc:sldMk cId="1854692247" sldId="444"/>
            <ac:picMk id="4" creationId="{26BEE703-C967-46A4-ADCE-36FBE9014BD3}"/>
          </ac:picMkLst>
        </pc:picChg>
        <pc:picChg chg="add del mod">
          <ac:chgData name="Suren Keushkerian" userId="830e91205a3ce052" providerId="LiveId" clId="{499C3861-708F-480C-BF01-F761FA9E6B0A}" dt="2022-04-26T21:33:12.291" v="1609" actId="478"/>
          <ac:picMkLst>
            <pc:docMk/>
            <pc:sldMk cId="1854692247" sldId="444"/>
            <ac:picMk id="6" creationId="{AF6929CD-BB14-4225-9BBD-B5E820354A39}"/>
          </ac:picMkLst>
        </pc:picChg>
      </pc:sldChg>
      <pc:sldChg chg="addSp modSp add mod replId">
        <pc:chgData name="Suren Keushkerian" userId="830e91205a3ce052" providerId="LiveId" clId="{499C3861-708F-480C-BF01-F761FA9E6B0A}" dt="2022-04-26T21:38:03.091" v="1646" actId="20577"/>
        <pc:sldMkLst>
          <pc:docMk/>
          <pc:sldMk cId="3462086090" sldId="445"/>
        </pc:sldMkLst>
        <pc:spChg chg="mod">
          <ac:chgData name="Suren Keushkerian" userId="830e91205a3ce052" providerId="LiveId" clId="{499C3861-708F-480C-BF01-F761FA9E6B0A}" dt="2022-04-26T21:38:03.091" v="1646" actId="20577"/>
          <ac:spMkLst>
            <pc:docMk/>
            <pc:sldMk cId="3462086090" sldId="445"/>
            <ac:spMk id="2" creationId="{AD4E8C92-686E-4AFE-9C5D-DAD060AC92E0}"/>
          </ac:spMkLst>
        </pc:spChg>
        <pc:picChg chg="add">
          <ac:chgData name="Suren Keushkerian" userId="830e91205a3ce052" providerId="LiveId" clId="{499C3861-708F-480C-BF01-F761FA9E6B0A}" dt="2022-04-26T21:37:57.049" v="1627" actId="22"/>
          <ac:picMkLst>
            <pc:docMk/>
            <pc:sldMk cId="3462086090" sldId="445"/>
            <ac:picMk id="4" creationId="{82C59626-BFCD-4C8A-B125-6117F05D70F8}"/>
          </ac:picMkLst>
        </pc:picChg>
      </pc:sldChg>
      <pc:sldChg chg="addSp delSp modSp add mod">
        <pc:chgData name="Suren Keushkerian" userId="830e91205a3ce052" providerId="LiveId" clId="{499C3861-708F-480C-BF01-F761FA9E6B0A}" dt="2022-04-26T21:40:26.555" v="1669" actId="1076"/>
        <pc:sldMkLst>
          <pc:docMk/>
          <pc:sldMk cId="921499953" sldId="446"/>
        </pc:sldMkLst>
        <pc:spChg chg="mod">
          <ac:chgData name="Suren Keushkerian" userId="830e91205a3ce052" providerId="LiveId" clId="{499C3861-708F-480C-BF01-F761FA9E6B0A}" dt="2022-04-26T21:38:10.283" v="1656" actId="20577"/>
          <ac:spMkLst>
            <pc:docMk/>
            <pc:sldMk cId="921499953" sldId="446"/>
            <ac:spMk id="2" creationId="{AD4E8C92-686E-4AFE-9C5D-DAD060AC92E0}"/>
          </ac:spMkLst>
        </pc:spChg>
        <pc:picChg chg="add del">
          <ac:chgData name="Suren Keushkerian" userId="830e91205a3ce052" providerId="LiveId" clId="{499C3861-708F-480C-BF01-F761FA9E6B0A}" dt="2022-04-26T21:38:52.282" v="1658" actId="478"/>
          <ac:picMkLst>
            <pc:docMk/>
            <pc:sldMk cId="921499953" sldId="446"/>
            <ac:picMk id="4" creationId="{02001652-513D-4438-87DC-766C5B5FD943}"/>
          </ac:picMkLst>
        </pc:picChg>
        <pc:picChg chg="add mod">
          <ac:chgData name="Suren Keushkerian" userId="830e91205a3ce052" providerId="LiveId" clId="{499C3861-708F-480C-BF01-F761FA9E6B0A}" dt="2022-04-26T21:38:58.535" v="1660" actId="1076"/>
          <ac:picMkLst>
            <pc:docMk/>
            <pc:sldMk cId="921499953" sldId="446"/>
            <ac:picMk id="6" creationId="{66DF6BDB-CD61-485A-887C-25B582A183EF}"/>
          </ac:picMkLst>
        </pc:picChg>
        <pc:picChg chg="add mod modCrop">
          <ac:chgData name="Suren Keushkerian" userId="830e91205a3ce052" providerId="LiveId" clId="{499C3861-708F-480C-BF01-F761FA9E6B0A}" dt="2022-04-26T21:40:26.555" v="1669" actId="1076"/>
          <ac:picMkLst>
            <pc:docMk/>
            <pc:sldMk cId="921499953" sldId="446"/>
            <ac:picMk id="8" creationId="{2E8E5F33-C87D-4222-907C-C8E4E2F09E16}"/>
          </ac:picMkLst>
        </pc:picChg>
      </pc:sldChg>
      <pc:sldChg chg="addSp modSp add mod replId">
        <pc:chgData name="Suren Keushkerian" userId="830e91205a3ce052" providerId="LiveId" clId="{499C3861-708F-480C-BF01-F761FA9E6B0A}" dt="2022-04-26T21:40:35.753" v="1685" actId="1076"/>
        <pc:sldMkLst>
          <pc:docMk/>
          <pc:sldMk cId="2274602113" sldId="447"/>
        </pc:sldMkLst>
        <pc:spChg chg="mod">
          <ac:chgData name="Suren Keushkerian" userId="830e91205a3ce052" providerId="LiveId" clId="{499C3861-708F-480C-BF01-F761FA9E6B0A}" dt="2022-04-26T21:40:32.693" v="1683" actId="20577"/>
          <ac:spMkLst>
            <pc:docMk/>
            <pc:sldMk cId="2274602113" sldId="447"/>
            <ac:spMk id="2" creationId="{AD4E8C92-686E-4AFE-9C5D-DAD060AC92E0}"/>
          </ac:spMkLst>
        </pc:spChg>
        <pc:picChg chg="add mod">
          <ac:chgData name="Suren Keushkerian" userId="830e91205a3ce052" providerId="LiveId" clId="{499C3861-708F-480C-BF01-F761FA9E6B0A}" dt="2022-04-26T21:40:35.753" v="1685" actId="1076"/>
          <ac:picMkLst>
            <pc:docMk/>
            <pc:sldMk cId="2274602113" sldId="447"/>
            <ac:picMk id="4" creationId="{14A41216-7FF0-484E-BD15-863EF5C3EDE9}"/>
          </ac:picMkLst>
        </pc:picChg>
      </pc:sldChg>
      <pc:sldChg chg="add del replId">
        <pc:chgData name="Suren Keushkerian" userId="830e91205a3ce052" providerId="LiveId" clId="{499C3861-708F-480C-BF01-F761FA9E6B0A}" dt="2022-04-26T21:41:29.051" v="1686" actId="47"/>
        <pc:sldMkLst>
          <pc:docMk/>
          <pc:sldMk cId="3883618114" sldId="448"/>
        </pc:sldMkLst>
      </pc:sldChg>
      <pc:sldChg chg="add del replId">
        <pc:chgData name="Suren Keushkerian" userId="830e91205a3ce052" providerId="LiveId" clId="{499C3861-708F-480C-BF01-F761FA9E6B0A}" dt="2022-04-26T21:41:29.786" v="1687" actId="47"/>
        <pc:sldMkLst>
          <pc:docMk/>
          <pc:sldMk cId="589784392" sldId="449"/>
        </pc:sldMkLst>
      </pc:sldChg>
      <pc:sldChg chg="add del replId">
        <pc:chgData name="Suren Keushkerian" userId="830e91205a3ce052" providerId="LiveId" clId="{499C3861-708F-480C-BF01-F761FA9E6B0A}" dt="2022-04-26T21:41:32.406" v="1688" actId="47"/>
        <pc:sldMkLst>
          <pc:docMk/>
          <pc:sldMk cId="1674623884" sldId="450"/>
        </pc:sldMkLst>
      </pc:sldChg>
      <pc:sldChg chg="add del replId">
        <pc:chgData name="Suren Keushkerian" userId="830e91205a3ce052" providerId="LiveId" clId="{499C3861-708F-480C-BF01-F761FA9E6B0A}" dt="2022-04-26T21:41:35.237" v="1691" actId="47"/>
        <pc:sldMkLst>
          <pc:docMk/>
          <pc:sldMk cId="1489030954" sldId="451"/>
        </pc:sldMkLst>
      </pc:sldChg>
      <pc:sldChg chg="add del replId">
        <pc:chgData name="Suren Keushkerian" userId="830e91205a3ce052" providerId="LiveId" clId="{499C3861-708F-480C-BF01-F761FA9E6B0A}" dt="2022-04-26T21:41:34.621" v="1690" actId="47"/>
        <pc:sldMkLst>
          <pc:docMk/>
          <pc:sldMk cId="2892104070" sldId="452"/>
        </pc:sldMkLst>
      </pc:sldChg>
      <pc:sldChg chg="add del replId">
        <pc:chgData name="Suren Keushkerian" userId="830e91205a3ce052" providerId="LiveId" clId="{499C3861-708F-480C-BF01-F761FA9E6B0A}" dt="2022-04-26T21:41:33.839" v="1689" actId="47"/>
        <pc:sldMkLst>
          <pc:docMk/>
          <pc:sldMk cId="2663557718" sldId="453"/>
        </pc:sldMkLst>
      </pc:sldChg>
      <pc:sldChg chg="add del ord">
        <pc:chgData name="Suren Keushkerian" userId="830e91205a3ce052" providerId="LiveId" clId="{499C3861-708F-480C-BF01-F761FA9E6B0A}" dt="2022-04-26T21:13:16.528" v="1265" actId="2696"/>
        <pc:sldMkLst>
          <pc:docMk/>
          <pc:sldMk cId="3035461974" sldId="454"/>
        </pc:sldMkLst>
      </pc:sldChg>
      <pc:sldChg chg="modSp add mod ord">
        <pc:chgData name="Suren Keushkerian" userId="830e91205a3ce052" providerId="LiveId" clId="{499C3861-708F-480C-BF01-F761FA9E6B0A}" dt="2022-04-26T21:13:27.017" v="1267" actId="207"/>
        <pc:sldMkLst>
          <pc:docMk/>
          <pc:sldMk cId="753912155" sldId="455"/>
        </pc:sldMkLst>
        <pc:spChg chg="mod">
          <ac:chgData name="Suren Keushkerian" userId="830e91205a3ce052" providerId="LiveId" clId="{499C3861-708F-480C-BF01-F761FA9E6B0A}" dt="2022-04-26T21:13:27.017" v="1267" actId="207"/>
          <ac:spMkLst>
            <pc:docMk/>
            <pc:sldMk cId="753912155" sldId="455"/>
            <ac:spMk id="5" creationId="{08B0695B-2E29-4F30-AB3F-F2D14CBA7D70}"/>
          </ac:spMkLst>
        </pc:spChg>
      </pc:sldChg>
    </pc:docChg>
  </pc:docChgLst>
  <pc:docChgLst>
    <pc:chgData name="Suren Keushkerian" userId="830e91205a3ce052" providerId="LiveId" clId="{6BC7FFAA-9A7D-4D37-AEB6-6CC6FA3CD36C}"/>
    <pc:docChg chg="delSld modSld">
      <pc:chgData name="Suren Keushkerian" userId="830e91205a3ce052" providerId="LiveId" clId="{6BC7FFAA-9A7D-4D37-AEB6-6CC6FA3CD36C}" dt="2022-10-11T13:56:06.216" v="1" actId="47"/>
      <pc:docMkLst>
        <pc:docMk/>
      </pc:docMkLst>
      <pc:sldChg chg="modSp mod">
        <pc:chgData name="Suren Keushkerian" userId="830e91205a3ce052" providerId="LiveId" clId="{6BC7FFAA-9A7D-4D37-AEB6-6CC6FA3CD36C}" dt="2022-10-11T13:54:15.309" v="0" actId="6549"/>
        <pc:sldMkLst>
          <pc:docMk/>
          <pc:sldMk cId="271315429" sldId="256"/>
        </pc:sldMkLst>
        <pc:spChg chg="mod">
          <ac:chgData name="Suren Keushkerian" userId="830e91205a3ce052" providerId="LiveId" clId="{6BC7FFAA-9A7D-4D37-AEB6-6CC6FA3CD36C}" dt="2022-10-11T13:54:15.309" v="0" actId="6549"/>
          <ac:spMkLst>
            <pc:docMk/>
            <pc:sldMk cId="271315429" sldId="256"/>
            <ac:spMk id="2" creationId="{1955E127-CCEB-485E-B8E5-A0280391B477}"/>
          </ac:spMkLst>
        </pc:spChg>
      </pc:sldChg>
      <pc:sldChg chg="del">
        <pc:chgData name="Suren Keushkerian" userId="830e91205a3ce052" providerId="LiveId" clId="{6BC7FFAA-9A7D-4D37-AEB6-6CC6FA3CD36C}" dt="2022-10-11T13:56:06.216" v="1" actId="47"/>
        <pc:sldMkLst>
          <pc:docMk/>
          <pc:sldMk cId="1392791108" sldId="38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D42CC-1C73-4482-A536-75D9EB798A90}" type="datetimeFigureOut">
              <a:rPr lang="es-UY" smtClean="0"/>
              <a:t>11/10/2022</a:t>
            </a:fld>
            <a:endParaRPr lang="es-U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6AA762-D16F-4335-87EC-E9901F8666F1}" type="slidenum">
              <a:rPr lang="es-UY" smtClean="0"/>
              <a:t>‹Nº›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088262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761382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11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216676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12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272549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13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874445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14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407212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15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75844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16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677321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17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445114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18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644427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19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8373012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20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120704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9752974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21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7733127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22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6031575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23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2136467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24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9736341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25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6783051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26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040886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27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11963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28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2002470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29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9291029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30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385227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42630131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31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0444516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32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9825037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33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3606448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34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6630622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35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2970542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36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2061503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37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8964096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38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4869450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39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7235541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40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990296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5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5856866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41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6159217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42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5001526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43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4149129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44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3963066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45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2986336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46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8588376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47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2638724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48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3707621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49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2657977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50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361210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6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5863964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51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9416204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52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9470735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53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418893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7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22700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8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2901450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9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576206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AA762-D16F-4335-87EC-E9901F8666F1}" type="slidenum">
              <a:rPr lang="es-UY" smtClean="0"/>
              <a:t>10</a:t>
            </a:fld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540607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FD457-D03D-493A-9E3C-C3CEB482F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2B745-3C07-43B3-B6C6-CB27491B6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D6871-922C-4D24-A006-F7447B61D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69767-09E7-40D2-ADE2-381A9D1F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24980-313D-445A-9AAD-A4047FA82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4430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CD1F6-D36E-4B04-915C-0665E54F4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315E9-B73B-4DEE-AE55-C5047DE95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D8688-0F0B-4716-88BA-CE8E46FD2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39E19-29E5-4802-BA80-C263C783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7D134-7A51-4D5E-88BB-FD236A95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47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5940A0-4D0B-4C1C-953E-E46A6B04D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1B4E8-BC66-49BC-A7D5-4AB1887E8E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3ED4F-D196-4AA4-87E3-59D9740D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A74BD-B003-4F73-B883-241156848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90E25-044D-48AB-A73B-EEE662C23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3848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38E3B-D207-47FF-BA9F-1DDDFEDD0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96C74-DC4C-4A36-A5EC-BB0A94652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D225C-160A-4ADC-8B97-B78C68CCD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F8E38-FFCC-4EF3-BDF6-719E61683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3E02A-12E5-4387-9566-1D8ACA73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419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26D7-EF70-4D99-BC26-7F6E5E6AC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17D56-4EE5-444D-B79E-6FA64491A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69E4A-F5ED-4BF7-B40F-DD7C5D1C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715CE-B45F-4707-91F0-79BBEFDF9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BEC65-1CF5-4B8A-8F6E-3F1E25E7D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640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2857B-6393-4665-A514-13C919BC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90B14-3C83-4E84-A708-F70E7AE23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8DE90-9C6B-4703-A3EF-5CE6025C21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5D7F7-1288-484A-8EAA-7CC5D70F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6E10B-CDC4-4E73-820D-F409134EE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85EC6-6C2A-4AEA-BFAB-D7F99E84D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0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F1A03-59AB-4FBF-AD2E-FC17CC714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5335F-196F-432C-B13B-3F46F01C8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A1DAC-C784-431D-8495-CAEFFDD3F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B8A505-3729-4C28-A98C-14197319FD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3D4CDD-98D2-4CD7-BA2C-BE9A39C5E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0926FD-189E-4B26-8347-2232832E6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851E86-3C32-49A9-A4D1-B519055E6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944EC3-55A3-4CA4-830F-4F37BE10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548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D3384-6ED8-4AF6-9B06-532C84557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01DACD-0088-44DD-821A-E2EAECC54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5F6E2-5717-4CEF-B85B-68CC96732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3E0A8D-CC22-4D81-970A-149BF5D20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423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6353AD-2631-4652-8231-A3CB3707C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2DF64-AE6A-4D06-93A2-7FD374E76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0D415-C6CE-4C19-B447-FF68CCC4B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45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B817-80E2-4751-92DF-C392257C2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D3369-BC90-4092-A95F-D3042FB05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0062F-77FB-43AF-95F7-92AE35025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CD3A4-FEBB-4486-98D0-3F4B3CE0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8E0FB-1AF8-4A8A-B555-A64682F9F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4C9BB-8B7E-460B-BA0C-0844128B6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66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0778F-BB22-4CCE-8A7A-7BFD8EAD0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514E8-6917-460A-B13E-1123358FC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U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71DF7-AF47-442B-87BB-15BA1660A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7BCB6-9FBB-4DBC-860C-8C2B08398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5BA68-096A-485E-AD05-D9D1BCB1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50B6E7-8108-4BC8-8311-972A265B4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975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28D965-0CE8-475F-BC3D-DE5C8324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U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58517-5614-4556-98A6-19273DADE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99E9A-25CC-4EC3-909E-996344EC09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E194C-F7E3-4B52-ACD8-68D635B7A4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78D56-6401-4828-88EA-B900352B2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25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8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Relationship Id="rId4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hyperlink" Target="https://www.learncisco.net/courses/icomm-ccna-voice/configuring-mobility-features/call-coverage-in-cuc-manager.html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3.xml"/><Relationship Id="rId4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6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4.xml"/><Relationship Id="rId6" Type="http://schemas.openxmlformats.org/officeDocument/2006/relationships/image" Target="../media/image60.jpeg"/><Relationship Id="rId5" Type="http://schemas.openxmlformats.org/officeDocument/2006/relationships/hyperlink" Target="https://www.learncisco.net/courses/icomm-ccna-voice/call-flows-in-cuc-systems/hunt-groups-and-line-groups.html" TargetMode="Externa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7.xml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8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9.xml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0.xml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1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4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8.xml"/><Relationship Id="rId6" Type="http://schemas.openxmlformats.org/officeDocument/2006/relationships/image" Target="../media/image80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7E2D9-EEAC-43DC-8937-C618C75C0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98" t="7524" b="1567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20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5E127-CCEB-485E-B8E5-A0280391B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s-UY" sz="4100" dirty="0"/>
              <a:t>COMUNIACIONES </a:t>
            </a:r>
            <a:br>
              <a:rPr lang="es-UY" sz="4100" dirty="0"/>
            </a:br>
            <a:r>
              <a:rPr lang="es-UY" sz="4100" dirty="0"/>
              <a:t>UNIFICADAS</a:t>
            </a:r>
            <a:br>
              <a:rPr lang="es-UY" sz="4100" dirty="0"/>
            </a:br>
            <a:br>
              <a:rPr lang="es-UY" sz="4100" dirty="0"/>
            </a:br>
            <a:br>
              <a:rPr lang="es-UY" sz="4100" dirty="0"/>
            </a:br>
            <a:endParaRPr lang="en-US" sz="4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76C455-43C2-49A8-831C-B75562E41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37790" y="4868822"/>
            <a:ext cx="4454210" cy="1208141"/>
          </a:xfrm>
        </p:spPr>
        <p:txBody>
          <a:bodyPr>
            <a:normAutofit/>
          </a:bodyPr>
          <a:lstStyle/>
          <a:p>
            <a:pPr algn="l"/>
            <a:r>
              <a:rPr lang="es-UY" sz="2000" u="sng" dirty="0"/>
              <a:t>UNIDAD 7 </a:t>
            </a:r>
          </a:p>
          <a:p>
            <a:pPr algn="l"/>
            <a:r>
              <a:rPr lang="es-UY" sz="2000" dirty="0"/>
              <a:t>Servicios y Funciones - CUCM</a:t>
            </a:r>
          </a:p>
          <a:p>
            <a:pPr algn="l"/>
            <a:r>
              <a:rPr lang="es-UY" sz="2000" dirty="0"/>
              <a:t>Cisco Unified Contact Center Express</a:t>
            </a: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15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0" y="148443"/>
            <a:ext cx="10168128" cy="497509"/>
          </a:xfrm>
        </p:spPr>
        <p:txBody>
          <a:bodyPr>
            <a:normAutofit/>
          </a:bodyPr>
          <a:lstStyle/>
          <a:p>
            <a:r>
              <a:rPr lang="en-US" sz="2400" dirty="0"/>
              <a:t>CUCM – </a:t>
            </a:r>
            <a:r>
              <a:rPr lang="en-US" sz="2400" dirty="0" err="1"/>
              <a:t>UCMUser</a:t>
            </a:r>
            <a:endParaRPr lang="en-U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6CB1F49-E4C6-4AF8-A6EB-2C07F4150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809" y="734332"/>
            <a:ext cx="9726382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36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0" y="148443"/>
            <a:ext cx="10168128" cy="497509"/>
          </a:xfrm>
        </p:spPr>
        <p:txBody>
          <a:bodyPr>
            <a:normAutofit/>
          </a:bodyPr>
          <a:lstStyle/>
          <a:p>
            <a:r>
              <a:rPr lang="en-US" sz="2400" dirty="0"/>
              <a:t>CUCM – </a:t>
            </a:r>
            <a:r>
              <a:rPr lang="en-US" sz="2400" dirty="0" err="1"/>
              <a:t>Usuarios</a:t>
            </a:r>
            <a:endParaRPr lang="en-U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0C9666-A67C-4B2F-A3BB-361355936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99" y="580463"/>
            <a:ext cx="11334625" cy="309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39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0" y="148443"/>
            <a:ext cx="10168128" cy="497509"/>
          </a:xfrm>
        </p:spPr>
        <p:txBody>
          <a:bodyPr>
            <a:normAutofit/>
          </a:bodyPr>
          <a:lstStyle/>
          <a:p>
            <a:r>
              <a:rPr lang="en-US" sz="2400" dirty="0"/>
              <a:t>CUCM –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2F8314-A3CB-4491-B6D9-4E865C99C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0571"/>
            <a:ext cx="12192000" cy="543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3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0" y="148443"/>
            <a:ext cx="10168128" cy="497509"/>
          </a:xfrm>
        </p:spPr>
        <p:txBody>
          <a:bodyPr>
            <a:normAutofit/>
          </a:bodyPr>
          <a:lstStyle/>
          <a:p>
            <a:r>
              <a:rPr lang="en-US" sz="2400" dirty="0"/>
              <a:t>CUCM – Phone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927802-3BC4-41F6-87C2-25C7D84D4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914" y="671127"/>
            <a:ext cx="9650172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91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0" y="148443"/>
            <a:ext cx="10168128" cy="497509"/>
          </a:xfrm>
        </p:spPr>
        <p:txBody>
          <a:bodyPr>
            <a:normAutofit/>
          </a:bodyPr>
          <a:lstStyle/>
          <a:p>
            <a:r>
              <a:rPr lang="en-US" sz="2400" dirty="0"/>
              <a:t>CUCM – Phone User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526ED3-561C-4730-BAF2-1195D24F19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114"/>
          <a:stretch/>
        </p:blipFill>
        <p:spPr>
          <a:xfrm>
            <a:off x="359152" y="1548192"/>
            <a:ext cx="4993192" cy="38988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E82B700-02CC-4722-BC99-32AB06650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645952"/>
            <a:ext cx="4271611" cy="233195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576B3C1-B32D-4979-891A-C6AC268532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62" r="8792" b="11807"/>
          <a:stretch/>
        </p:blipFill>
        <p:spPr>
          <a:xfrm>
            <a:off x="6096000" y="3429000"/>
            <a:ext cx="4549629" cy="335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85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0" y="148443"/>
            <a:ext cx="10168128" cy="497509"/>
          </a:xfrm>
        </p:spPr>
        <p:txBody>
          <a:bodyPr>
            <a:normAutofit/>
          </a:bodyPr>
          <a:lstStyle/>
          <a:p>
            <a:r>
              <a:rPr lang="en-US" sz="2400" dirty="0"/>
              <a:t>CUCM – Phone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2EF21C-FB26-4545-881F-37F2DF58B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81" y="738939"/>
            <a:ext cx="6400968" cy="365183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33B2AE7-7944-40ED-8EE6-3C6B3EC38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293" y="4144097"/>
            <a:ext cx="5753203" cy="231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85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CUCM – </a:t>
            </a:r>
            <a:r>
              <a:rPr lang="en-US" dirty="0" err="1"/>
              <a:t>Funciones</a:t>
            </a:r>
            <a:r>
              <a:rPr lang="en-US" dirty="0"/>
              <a:t> y </a:t>
            </a:r>
            <a:r>
              <a:rPr lang="en-US" dirty="0" err="1"/>
              <a:t>Servicios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0695B-2E29-4F30-AB3F-F2D14CBA7D70}"/>
              </a:ext>
            </a:extLst>
          </p:cNvPr>
          <p:cNvSpPr txBox="1"/>
          <p:nvPr/>
        </p:nvSpPr>
        <p:spPr>
          <a:xfrm>
            <a:off x="894025" y="1489166"/>
            <a:ext cx="61544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chemeClr val="bg1">
                    <a:lumMod val="65000"/>
                  </a:schemeClr>
                </a:solidFill>
              </a:rPr>
              <a:t>Usuarios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chemeClr val="bg1">
                    <a:lumMod val="65000"/>
                  </a:schemeClr>
                </a:solidFill>
              </a:rPr>
              <a:t>Permisos Básico para usuarios Finales </a:t>
            </a:r>
          </a:p>
          <a:p>
            <a:pPr lvl="1"/>
            <a:r>
              <a:rPr lang="es-UY" dirty="0">
                <a:solidFill>
                  <a:schemeClr val="bg1">
                    <a:lumMod val="65000"/>
                  </a:schemeClr>
                </a:solidFill>
              </a:rPr>
              <a:t>https://&lt;hostanme </a:t>
            </a:r>
            <a:r>
              <a:rPr lang="es-UY" dirty="0" err="1">
                <a:solidFill>
                  <a:schemeClr val="bg1">
                    <a:lumMod val="65000"/>
                  </a:schemeClr>
                </a:solidFill>
              </a:rPr>
              <a:t>cucm</a:t>
            </a:r>
            <a:r>
              <a:rPr lang="es-UY" dirty="0">
                <a:solidFill>
                  <a:schemeClr val="bg1">
                    <a:lumMod val="65000"/>
                  </a:schemeClr>
                </a:solidFill>
              </a:rPr>
              <a:t>&gt;/</a:t>
            </a:r>
            <a:r>
              <a:rPr lang="es-UY" dirty="0" err="1">
                <a:solidFill>
                  <a:schemeClr val="bg1">
                    <a:lumMod val="65000"/>
                  </a:schemeClr>
                </a:solidFill>
              </a:rPr>
              <a:t>ucmuser</a:t>
            </a:r>
            <a:endParaRPr lang="es-UY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b="1" dirty="0"/>
              <a:t>Extension Mobility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Device Profile</a:t>
            </a:r>
            <a:endParaRPr lang="es-UY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chemeClr val="bg1">
                    <a:lumMod val="65000"/>
                  </a:schemeClr>
                </a:solidFill>
              </a:rPr>
              <a:t>Call Pickup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chemeClr val="bg1">
                    <a:lumMod val="65000"/>
                  </a:schemeClr>
                </a:solidFill>
              </a:rPr>
              <a:t>Captura Grupal de llamada</a:t>
            </a:r>
          </a:p>
          <a:p>
            <a:pPr lvl="1"/>
            <a:endParaRPr lang="es-UY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chemeClr val="bg1">
                    <a:lumMod val="65000"/>
                  </a:schemeClr>
                </a:solidFill>
              </a:rPr>
              <a:t>Forwards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chemeClr val="bg1">
                    <a:lumMod val="65000"/>
                  </a:schemeClr>
                </a:solidFill>
              </a:rPr>
              <a:t>Direccionamiento de llamadas desde interno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chemeClr val="bg1">
                    <a:lumMod val="65000"/>
                  </a:schemeClr>
                </a:solidFill>
              </a:rPr>
              <a:t>Hunt </a:t>
            </a:r>
            <a:r>
              <a:rPr lang="es-UY" dirty="0" err="1">
                <a:solidFill>
                  <a:schemeClr val="bg1">
                    <a:lumMod val="65000"/>
                  </a:schemeClr>
                </a:solidFill>
              </a:rPr>
              <a:t>Pilot</a:t>
            </a:r>
            <a:endParaRPr lang="es-UY" dirty="0">
              <a:solidFill>
                <a:schemeClr val="bg1">
                  <a:lumMod val="6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chemeClr val="bg1">
                    <a:lumMod val="65000"/>
                  </a:schemeClr>
                </a:solidFill>
              </a:rPr>
              <a:t>Distribución de llamadas a internos</a:t>
            </a:r>
          </a:p>
          <a:p>
            <a:endParaRPr lang="es-UY" b="1" dirty="0"/>
          </a:p>
          <a:p>
            <a:pPr lvl="2"/>
            <a:endParaRPr lang="es-UY" dirty="0"/>
          </a:p>
        </p:txBody>
      </p:sp>
      <p:pic>
        <p:nvPicPr>
          <p:cNvPr id="4" name="Picture 2" descr="A 45 años del Cubo Rubik: el juguete más vendido de la historia que se creó  de casualidad - Infobae">
            <a:extLst>
              <a:ext uri="{FF2B5EF4-FFF2-40B4-BE49-F238E27FC236}">
                <a16:creationId xmlns:a16="http://schemas.microsoft.com/office/drawing/2014/main" id="{7D770712-60F6-4C43-A175-44C948164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1"/>
          <a:stretch/>
        </p:blipFill>
        <p:spPr bwMode="auto">
          <a:xfrm>
            <a:off x="6978569" y="2195512"/>
            <a:ext cx="4956481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1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0" y="148443"/>
            <a:ext cx="10168128" cy="497509"/>
          </a:xfrm>
        </p:spPr>
        <p:txBody>
          <a:bodyPr>
            <a:normAutofit/>
          </a:bodyPr>
          <a:lstStyle/>
          <a:p>
            <a:r>
              <a:rPr lang="en-US" sz="2400" dirty="0"/>
              <a:t>CUCM – Device Profile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19EE35-0101-42FE-AB56-957A3709D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08" y="645952"/>
            <a:ext cx="4458322" cy="576342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40D9785-36E0-49C9-B8F1-84E4A9EA14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034"/>
          <a:stretch/>
        </p:blipFill>
        <p:spPr>
          <a:xfrm>
            <a:off x="5152453" y="536895"/>
            <a:ext cx="4391638" cy="387948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F8AEDB5-7E40-4095-9FD0-89700E1343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2484" t="30280" r="5591"/>
          <a:stretch/>
        </p:blipFill>
        <p:spPr>
          <a:xfrm>
            <a:off x="5562069" y="4670522"/>
            <a:ext cx="5233649" cy="203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53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0" y="148443"/>
            <a:ext cx="10168128" cy="497509"/>
          </a:xfrm>
        </p:spPr>
        <p:txBody>
          <a:bodyPr>
            <a:normAutofit/>
          </a:bodyPr>
          <a:lstStyle/>
          <a:p>
            <a:r>
              <a:rPr lang="en-US" sz="2400" dirty="0"/>
              <a:t>CUCM – Extension Mobility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F1C5F2-25B5-4C26-9C94-A661D7B6BE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53"/>
          <a:stretch/>
        </p:blipFill>
        <p:spPr>
          <a:xfrm>
            <a:off x="2580182" y="796954"/>
            <a:ext cx="5544324" cy="551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50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0" y="148443"/>
            <a:ext cx="10168128" cy="497509"/>
          </a:xfrm>
        </p:spPr>
        <p:txBody>
          <a:bodyPr>
            <a:normAutofit/>
          </a:bodyPr>
          <a:lstStyle/>
          <a:p>
            <a:r>
              <a:rPr lang="en-US" sz="2400" dirty="0"/>
              <a:t>CUCM – Device Profile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BCD484-DC22-436D-869B-4EB8B899E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792" y="645952"/>
            <a:ext cx="7384670" cy="593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05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CUCM – </a:t>
            </a:r>
            <a:r>
              <a:rPr lang="en-US" dirty="0" err="1"/>
              <a:t>Funciones</a:t>
            </a:r>
            <a:r>
              <a:rPr lang="en-US" dirty="0"/>
              <a:t> y </a:t>
            </a:r>
            <a:r>
              <a:rPr lang="en-US" dirty="0" err="1"/>
              <a:t>Servicios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0695B-2E29-4F30-AB3F-F2D14CBA7D70}"/>
              </a:ext>
            </a:extLst>
          </p:cNvPr>
          <p:cNvSpPr txBox="1"/>
          <p:nvPr/>
        </p:nvSpPr>
        <p:spPr>
          <a:xfrm>
            <a:off x="894025" y="1489166"/>
            <a:ext cx="61544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b="1" dirty="0"/>
              <a:t>Usuarios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Permisos Básico para usuarios Finales </a:t>
            </a:r>
          </a:p>
          <a:p>
            <a:pPr lvl="1"/>
            <a:r>
              <a:rPr lang="es-UY" dirty="0">
                <a:solidFill>
                  <a:srgbClr val="FF0000"/>
                </a:solidFill>
              </a:rPr>
              <a:t>https://&lt;hostanme </a:t>
            </a:r>
            <a:r>
              <a:rPr lang="es-UY" dirty="0" err="1">
                <a:solidFill>
                  <a:srgbClr val="FF0000"/>
                </a:solidFill>
              </a:rPr>
              <a:t>cucm</a:t>
            </a:r>
            <a:r>
              <a:rPr lang="es-UY" dirty="0">
                <a:solidFill>
                  <a:srgbClr val="FF0000"/>
                </a:solidFill>
              </a:rPr>
              <a:t>&gt;/</a:t>
            </a:r>
            <a:r>
              <a:rPr lang="es-UY" dirty="0" err="1">
                <a:solidFill>
                  <a:srgbClr val="FF0000"/>
                </a:solidFill>
              </a:rPr>
              <a:t>ucmuser</a:t>
            </a:r>
            <a:endParaRPr lang="es-UY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b="1" dirty="0"/>
              <a:t>Extension Mobility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Device Profile</a:t>
            </a:r>
          </a:p>
          <a:p>
            <a:pPr lvl="1"/>
            <a:endParaRPr lang="es-UY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b="1" dirty="0"/>
              <a:t>Forwards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Direccionamiento de llamadas desde interno</a:t>
            </a:r>
            <a:endParaRPr lang="es-UY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b="1" dirty="0"/>
              <a:t>Call Pickup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Captura Grupal de llamada</a:t>
            </a:r>
          </a:p>
          <a:p>
            <a:pPr lvl="1"/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b="1" dirty="0"/>
              <a:t>Hunt </a:t>
            </a:r>
            <a:r>
              <a:rPr lang="es-UY" b="1" dirty="0" err="1"/>
              <a:t>Pilot</a:t>
            </a:r>
            <a:endParaRPr lang="es-UY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Distribución de llamadas a internos</a:t>
            </a:r>
            <a:endParaRPr lang="es-UY" b="1" dirty="0"/>
          </a:p>
          <a:p>
            <a:endParaRPr lang="es-UY" b="1" dirty="0"/>
          </a:p>
          <a:p>
            <a:pPr lvl="2"/>
            <a:endParaRPr lang="es-UY" dirty="0"/>
          </a:p>
        </p:txBody>
      </p:sp>
      <p:pic>
        <p:nvPicPr>
          <p:cNvPr id="4" name="Picture 2" descr="A 45 años del Cubo Rubik: el juguete más vendido de la historia que se creó  de casualidad - Infobae">
            <a:extLst>
              <a:ext uri="{FF2B5EF4-FFF2-40B4-BE49-F238E27FC236}">
                <a16:creationId xmlns:a16="http://schemas.microsoft.com/office/drawing/2014/main" id="{7D770712-60F6-4C43-A175-44C948164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1"/>
          <a:stretch/>
        </p:blipFill>
        <p:spPr bwMode="auto">
          <a:xfrm>
            <a:off x="6978569" y="2195512"/>
            <a:ext cx="4956481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461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0" y="148443"/>
            <a:ext cx="10168128" cy="497509"/>
          </a:xfrm>
        </p:spPr>
        <p:txBody>
          <a:bodyPr>
            <a:normAutofit/>
          </a:bodyPr>
          <a:lstStyle/>
          <a:p>
            <a:r>
              <a:rPr lang="en-US" sz="2400" dirty="0"/>
              <a:t>CUCM – Access Control Group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622B026-941E-4633-8148-491235BA2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459" y="645952"/>
            <a:ext cx="7182197" cy="58457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5EF1617-688D-42E9-9C06-93193108E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280" y="2719580"/>
            <a:ext cx="3448531" cy="2257740"/>
          </a:xfrm>
          <a:prstGeom prst="rect">
            <a:avLst/>
          </a:prstGeom>
        </p:spPr>
      </p:pic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E66E2432-436F-4B32-9B75-7CDF4E90CA41}"/>
              </a:ext>
            </a:extLst>
          </p:cNvPr>
          <p:cNvSpPr/>
          <p:nvPr/>
        </p:nvSpPr>
        <p:spPr>
          <a:xfrm rot="18568210">
            <a:off x="2051160" y="1739263"/>
            <a:ext cx="2855915" cy="8892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46301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0" y="148443"/>
            <a:ext cx="10168128" cy="497509"/>
          </a:xfrm>
        </p:spPr>
        <p:txBody>
          <a:bodyPr>
            <a:normAutofit/>
          </a:bodyPr>
          <a:lstStyle/>
          <a:p>
            <a:r>
              <a:rPr lang="en-US" sz="2400" dirty="0"/>
              <a:t>CUCM – </a:t>
            </a:r>
            <a:r>
              <a:rPr lang="en-US" sz="2400" dirty="0" err="1"/>
              <a:t>Asociar</a:t>
            </a:r>
            <a:r>
              <a:rPr lang="en-US" sz="2400" dirty="0"/>
              <a:t> Extension a End User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A916753-A8EB-4F52-B16C-2BFC7C0AD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80" y="805342"/>
            <a:ext cx="3724795" cy="183858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19210A9-1FF9-4E2E-8233-79C439A57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41" y="2803314"/>
            <a:ext cx="10155067" cy="124794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42B0F1E-77AE-4E4E-812D-B232C1A4F6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990" y="4395171"/>
            <a:ext cx="5668166" cy="194337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52A1FBC-4DB1-4C2D-A7BC-193DB65D36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0555"/>
          <a:stretch/>
        </p:blipFill>
        <p:spPr>
          <a:xfrm>
            <a:off x="5969500" y="4424491"/>
            <a:ext cx="5772956" cy="19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29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0" y="148443"/>
            <a:ext cx="10168128" cy="497509"/>
          </a:xfrm>
        </p:spPr>
        <p:txBody>
          <a:bodyPr>
            <a:normAutofit/>
          </a:bodyPr>
          <a:lstStyle/>
          <a:p>
            <a:r>
              <a:rPr lang="en-US" sz="2400" dirty="0"/>
              <a:t>CUCM – </a:t>
            </a:r>
            <a:r>
              <a:rPr lang="en-US" sz="2400" dirty="0" err="1"/>
              <a:t>Habilitar</a:t>
            </a:r>
            <a:r>
              <a:rPr lang="en-US" sz="2400" dirty="0"/>
              <a:t> Extension Mobility en </a:t>
            </a:r>
            <a:r>
              <a:rPr lang="en-US" sz="2400" dirty="0" err="1"/>
              <a:t>Telefono</a:t>
            </a:r>
            <a:endParaRPr lang="en-U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3C1861-ED94-4901-AC8A-F753511CF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032" y="964597"/>
            <a:ext cx="8316486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9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0" y="148443"/>
            <a:ext cx="10168128" cy="497509"/>
          </a:xfrm>
        </p:spPr>
        <p:txBody>
          <a:bodyPr>
            <a:normAutofit/>
          </a:bodyPr>
          <a:lstStyle/>
          <a:p>
            <a:r>
              <a:rPr lang="en-US" sz="2400" dirty="0"/>
              <a:t>CUCM – Acceder al EM en CIPC	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95D567-FD1E-4E4E-9B53-C55F9E3FB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80" y="769521"/>
            <a:ext cx="4582164" cy="55538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7FED97C-3BD2-434F-AF0F-B0864CF2AB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800"/>
          <a:stretch/>
        </p:blipFill>
        <p:spPr>
          <a:xfrm>
            <a:off x="6381226" y="710798"/>
            <a:ext cx="3753374" cy="265947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F7F7448-CA53-4442-88E8-0F069C91C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4656" y="3565321"/>
            <a:ext cx="3653733" cy="297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14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0" y="148443"/>
            <a:ext cx="10168128" cy="497509"/>
          </a:xfrm>
        </p:spPr>
        <p:txBody>
          <a:bodyPr>
            <a:normAutofit/>
          </a:bodyPr>
          <a:lstStyle/>
          <a:p>
            <a:r>
              <a:rPr lang="en-US" sz="2400" dirty="0"/>
              <a:t>CUCM – EM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43A3D0-10E0-4CC0-8F78-9C0190470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41" y="778175"/>
            <a:ext cx="4086795" cy="301984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D973795-5582-4D88-93C4-D09AEDA00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424" y="3077612"/>
            <a:ext cx="4258269" cy="3286584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A6C83CD8-8C98-4849-9DF4-2E37BE9C05BC}"/>
              </a:ext>
            </a:extLst>
          </p:cNvPr>
          <p:cNvSpPr/>
          <p:nvPr/>
        </p:nvSpPr>
        <p:spPr>
          <a:xfrm rot="1688293">
            <a:off x="4719728" y="2831251"/>
            <a:ext cx="2558642" cy="1266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96302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0" y="148443"/>
            <a:ext cx="10168128" cy="497509"/>
          </a:xfrm>
        </p:spPr>
        <p:txBody>
          <a:bodyPr>
            <a:normAutofit/>
          </a:bodyPr>
          <a:lstStyle/>
          <a:p>
            <a:r>
              <a:rPr lang="en-US" sz="2400" dirty="0"/>
              <a:t>CUCM – Logout EM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64A246-2C25-4113-838F-225697829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32" y="717826"/>
            <a:ext cx="3848637" cy="438211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B20FE68-8902-4A28-AA91-0A1A78303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114" y="2203814"/>
            <a:ext cx="3991532" cy="4363059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B2D36BFC-A40E-4DF1-97EB-751BED54164A}"/>
              </a:ext>
            </a:extLst>
          </p:cNvPr>
          <p:cNvSpPr/>
          <p:nvPr/>
        </p:nvSpPr>
        <p:spPr>
          <a:xfrm>
            <a:off x="4170727" y="4597167"/>
            <a:ext cx="3427716" cy="762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A9A2B05-547A-493C-8801-0FFCC876C82D}"/>
              </a:ext>
            </a:extLst>
          </p:cNvPr>
          <p:cNvSpPr txBox="1"/>
          <p:nvPr/>
        </p:nvSpPr>
        <p:spPr>
          <a:xfrm>
            <a:off x="4236439" y="4009938"/>
            <a:ext cx="3221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Necesito</a:t>
            </a:r>
            <a:r>
              <a:rPr lang="en-US" dirty="0"/>
              <a:t> </a:t>
            </a:r>
            <a:r>
              <a:rPr lang="en-US" dirty="0" err="1"/>
              <a:t>tener</a:t>
            </a:r>
            <a:r>
              <a:rPr lang="en-US" dirty="0"/>
              <a:t> un </a:t>
            </a:r>
            <a:r>
              <a:rPr lang="en-US" dirty="0" err="1"/>
              <a:t>Servicio</a:t>
            </a:r>
            <a:r>
              <a:rPr lang="en-US" dirty="0"/>
              <a:t> </a:t>
            </a:r>
            <a:r>
              <a:rPr lang="en-US" dirty="0" err="1"/>
              <a:t>Configurado</a:t>
            </a:r>
            <a:r>
              <a:rPr lang="en-US" dirty="0"/>
              <a:t> en </a:t>
            </a:r>
            <a:r>
              <a:rPr lang="en-US" dirty="0" err="1"/>
              <a:t>el</a:t>
            </a:r>
            <a:r>
              <a:rPr lang="en-US" dirty="0"/>
              <a:t> Device Profile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251386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0" y="148443"/>
            <a:ext cx="10168128" cy="497509"/>
          </a:xfrm>
        </p:spPr>
        <p:txBody>
          <a:bodyPr>
            <a:normAutofit/>
          </a:bodyPr>
          <a:lstStyle/>
          <a:p>
            <a:r>
              <a:rPr lang="en-US" sz="2400" dirty="0"/>
              <a:t>CUCM – Subscribe/Unsubscribe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A5DE537-31F6-4338-8FC4-B6E150FAFD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308"/>
          <a:stretch/>
        </p:blipFill>
        <p:spPr>
          <a:xfrm>
            <a:off x="405755" y="643854"/>
            <a:ext cx="4216747" cy="278514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7C66193-55B2-4D03-BC21-9FCFD55D6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172" y="3733622"/>
            <a:ext cx="12192000" cy="207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14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0" y="148443"/>
            <a:ext cx="10168128" cy="497509"/>
          </a:xfrm>
        </p:spPr>
        <p:txBody>
          <a:bodyPr>
            <a:normAutofit/>
          </a:bodyPr>
          <a:lstStyle/>
          <a:p>
            <a:r>
              <a:rPr lang="en-US" sz="2400" dirty="0"/>
              <a:t>CUCM – </a:t>
            </a:r>
            <a:r>
              <a:rPr lang="en-US" sz="2400" dirty="0" err="1"/>
              <a:t>Servicios</a:t>
            </a:r>
            <a:r>
              <a:rPr lang="en-US" sz="2400" dirty="0"/>
              <a:t> en </a:t>
            </a:r>
            <a:r>
              <a:rPr lang="en-US" sz="2400" dirty="0" err="1"/>
              <a:t>Telefono</a:t>
            </a:r>
            <a:endParaRPr lang="en-U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B25456-2E7F-4E60-AD76-C1A6EDC12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5" r="17930" b="25966"/>
          <a:stretch/>
        </p:blipFill>
        <p:spPr>
          <a:xfrm>
            <a:off x="94291" y="645952"/>
            <a:ext cx="4544059" cy="31878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F62C1BE-62F6-42B7-AE73-E45EDEB930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18" r="10985" b="14575"/>
          <a:stretch/>
        </p:blipFill>
        <p:spPr>
          <a:xfrm>
            <a:off x="4856348" y="1961100"/>
            <a:ext cx="3121698" cy="374533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480426A-2E84-4A4B-BEEE-E15EA98F0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6768" y="3833769"/>
            <a:ext cx="3622738" cy="283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87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0" y="148443"/>
            <a:ext cx="10168128" cy="497509"/>
          </a:xfrm>
        </p:spPr>
        <p:txBody>
          <a:bodyPr>
            <a:normAutofit/>
          </a:bodyPr>
          <a:lstStyle/>
          <a:p>
            <a:r>
              <a:rPr lang="en-US" sz="2400" dirty="0"/>
              <a:t>CUCM – EM Multiples </a:t>
            </a:r>
            <a:r>
              <a:rPr lang="en-US" sz="2400" dirty="0" err="1"/>
              <a:t>Perfiles</a:t>
            </a:r>
            <a:endParaRPr lang="en-U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119E82-D325-4EF1-AF5D-A6803647E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74" y="849117"/>
            <a:ext cx="5744377" cy="19719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5A3955-6616-4A74-9F67-A7A8208D4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267" y="2450849"/>
            <a:ext cx="3648584" cy="254353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277E2B6-FDF8-4C86-A027-E98C8435DF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254" y="4338371"/>
            <a:ext cx="3791479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72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CUCM – </a:t>
            </a:r>
            <a:r>
              <a:rPr lang="en-US" dirty="0" err="1"/>
              <a:t>Funciones</a:t>
            </a:r>
            <a:r>
              <a:rPr lang="en-US" dirty="0"/>
              <a:t> y </a:t>
            </a:r>
            <a:r>
              <a:rPr lang="en-US" dirty="0" err="1"/>
              <a:t>Servicios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0695B-2E29-4F30-AB3F-F2D14CBA7D70}"/>
              </a:ext>
            </a:extLst>
          </p:cNvPr>
          <p:cNvSpPr txBox="1"/>
          <p:nvPr/>
        </p:nvSpPr>
        <p:spPr>
          <a:xfrm>
            <a:off x="894025" y="1489166"/>
            <a:ext cx="61544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b="1" dirty="0">
                <a:solidFill>
                  <a:schemeClr val="bg1">
                    <a:lumMod val="75000"/>
                  </a:schemeClr>
                </a:solidFill>
              </a:rPr>
              <a:t>Usuarios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chemeClr val="bg1">
                    <a:lumMod val="75000"/>
                  </a:schemeClr>
                </a:solidFill>
              </a:rPr>
              <a:t>Permisos Básico para usuarios Finales </a:t>
            </a:r>
          </a:p>
          <a:p>
            <a:pPr lvl="1"/>
            <a:r>
              <a:rPr lang="es-UY" dirty="0">
                <a:solidFill>
                  <a:schemeClr val="bg1">
                    <a:lumMod val="75000"/>
                  </a:schemeClr>
                </a:solidFill>
              </a:rPr>
              <a:t>https://&lt;hostanme </a:t>
            </a:r>
            <a:r>
              <a:rPr lang="es-UY" dirty="0" err="1">
                <a:solidFill>
                  <a:schemeClr val="bg1">
                    <a:lumMod val="75000"/>
                  </a:schemeClr>
                </a:solidFill>
              </a:rPr>
              <a:t>cucm</a:t>
            </a:r>
            <a:r>
              <a:rPr lang="es-UY" dirty="0">
                <a:solidFill>
                  <a:schemeClr val="bg1">
                    <a:lumMod val="75000"/>
                  </a:schemeClr>
                </a:solidFill>
              </a:rPr>
              <a:t>&gt;/</a:t>
            </a:r>
            <a:r>
              <a:rPr lang="es-UY" dirty="0" err="1">
                <a:solidFill>
                  <a:schemeClr val="bg1">
                    <a:lumMod val="75000"/>
                  </a:schemeClr>
                </a:solidFill>
              </a:rPr>
              <a:t>ucmuser</a:t>
            </a:r>
            <a:endParaRPr lang="es-UY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b="1" dirty="0">
                <a:solidFill>
                  <a:schemeClr val="bg1">
                    <a:lumMod val="75000"/>
                  </a:schemeClr>
                </a:solidFill>
              </a:rPr>
              <a:t>Extension Mobility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chemeClr val="bg1">
                    <a:lumMod val="75000"/>
                  </a:schemeClr>
                </a:solidFill>
              </a:rPr>
              <a:t>Device Profile</a:t>
            </a:r>
          </a:p>
          <a:p>
            <a:pPr lvl="1"/>
            <a:endParaRPr lang="es-UY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b="1" dirty="0"/>
              <a:t>Forwards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Direccionamiento de llamadas desde interno</a:t>
            </a:r>
            <a:endParaRPr lang="es-UY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b="1" dirty="0">
                <a:solidFill>
                  <a:schemeClr val="bg1">
                    <a:lumMod val="75000"/>
                  </a:schemeClr>
                </a:solidFill>
              </a:rPr>
              <a:t>Call Pickup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chemeClr val="bg1">
                    <a:lumMod val="75000"/>
                  </a:schemeClr>
                </a:solidFill>
              </a:rPr>
              <a:t>Captura Grupal de llamada</a:t>
            </a:r>
          </a:p>
          <a:p>
            <a:endParaRPr lang="es-UY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b="1" dirty="0">
                <a:solidFill>
                  <a:schemeClr val="bg1">
                    <a:lumMod val="75000"/>
                  </a:schemeClr>
                </a:solidFill>
              </a:rPr>
              <a:t>Hunt </a:t>
            </a:r>
            <a:r>
              <a:rPr lang="es-UY" b="1" dirty="0" err="1">
                <a:solidFill>
                  <a:schemeClr val="bg1">
                    <a:lumMod val="75000"/>
                  </a:schemeClr>
                </a:solidFill>
              </a:rPr>
              <a:t>Pilot</a:t>
            </a:r>
            <a:endParaRPr lang="es-UY" b="1" dirty="0">
              <a:solidFill>
                <a:schemeClr val="bg1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chemeClr val="bg1">
                    <a:lumMod val="75000"/>
                  </a:schemeClr>
                </a:solidFill>
              </a:rPr>
              <a:t>Distribución de llamadas a internos</a:t>
            </a:r>
            <a:endParaRPr lang="es-UY" b="1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endParaRPr lang="es-UY" dirty="0"/>
          </a:p>
        </p:txBody>
      </p:sp>
      <p:pic>
        <p:nvPicPr>
          <p:cNvPr id="4" name="Picture 2" descr="A 45 años del Cubo Rubik: el juguete más vendido de la historia que se creó  de casualidad - Infobae">
            <a:extLst>
              <a:ext uri="{FF2B5EF4-FFF2-40B4-BE49-F238E27FC236}">
                <a16:creationId xmlns:a16="http://schemas.microsoft.com/office/drawing/2014/main" id="{7D770712-60F6-4C43-A175-44C948164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1"/>
          <a:stretch/>
        </p:blipFill>
        <p:spPr bwMode="auto">
          <a:xfrm>
            <a:off x="6978569" y="2195512"/>
            <a:ext cx="4956481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65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CUCM – </a:t>
            </a:r>
            <a:r>
              <a:rPr lang="en-US" dirty="0" err="1"/>
              <a:t>Funciones</a:t>
            </a:r>
            <a:r>
              <a:rPr lang="en-US" dirty="0"/>
              <a:t> y </a:t>
            </a:r>
            <a:r>
              <a:rPr lang="en-US" dirty="0" err="1"/>
              <a:t>Servicios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0695B-2E29-4F30-AB3F-F2D14CBA7D70}"/>
              </a:ext>
            </a:extLst>
          </p:cNvPr>
          <p:cNvSpPr txBox="1"/>
          <p:nvPr/>
        </p:nvSpPr>
        <p:spPr>
          <a:xfrm>
            <a:off x="894025" y="1489166"/>
            <a:ext cx="61544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b="1" dirty="0"/>
              <a:t>Usuarios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Permisos Básico para usuarios Finales </a:t>
            </a:r>
          </a:p>
          <a:p>
            <a:pPr lvl="1"/>
            <a:r>
              <a:rPr lang="es-UY" dirty="0">
                <a:solidFill>
                  <a:srgbClr val="FF0000"/>
                </a:solidFill>
              </a:rPr>
              <a:t>https://&lt;hostanme </a:t>
            </a:r>
            <a:r>
              <a:rPr lang="es-UY" dirty="0" err="1">
                <a:solidFill>
                  <a:srgbClr val="FF0000"/>
                </a:solidFill>
              </a:rPr>
              <a:t>cucm</a:t>
            </a:r>
            <a:r>
              <a:rPr lang="es-UY" dirty="0">
                <a:solidFill>
                  <a:srgbClr val="FF0000"/>
                </a:solidFill>
              </a:rPr>
              <a:t>&gt;/</a:t>
            </a:r>
            <a:r>
              <a:rPr lang="es-UY" dirty="0" err="1">
                <a:solidFill>
                  <a:srgbClr val="FF0000"/>
                </a:solidFill>
              </a:rPr>
              <a:t>ucmuser</a:t>
            </a:r>
            <a:endParaRPr lang="es-UY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b="1" dirty="0">
                <a:solidFill>
                  <a:schemeClr val="bg1">
                    <a:lumMod val="75000"/>
                  </a:schemeClr>
                </a:solidFill>
              </a:rPr>
              <a:t>Extension Mobility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chemeClr val="bg1">
                    <a:lumMod val="75000"/>
                  </a:schemeClr>
                </a:solidFill>
              </a:rPr>
              <a:t>Device Profile</a:t>
            </a:r>
            <a:endParaRPr lang="es-UY" b="1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s-UY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b="1" dirty="0">
                <a:solidFill>
                  <a:schemeClr val="bg1">
                    <a:lumMod val="75000"/>
                  </a:schemeClr>
                </a:solidFill>
              </a:rPr>
              <a:t>Forwards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chemeClr val="bg1">
                    <a:lumMod val="75000"/>
                  </a:schemeClr>
                </a:solidFill>
              </a:rPr>
              <a:t>Direccionamiento de llamadas desde interno</a:t>
            </a:r>
            <a:endParaRPr lang="es-UY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b="1" dirty="0">
                <a:solidFill>
                  <a:schemeClr val="bg1">
                    <a:lumMod val="75000"/>
                  </a:schemeClr>
                </a:solidFill>
              </a:rPr>
              <a:t>Call Pickup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chemeClr val="bg1">
                    <a:lumMod val="75000"/>
                  </a:schemeClr>
                </a:solidFill>
              </a:rPr>
              <a:t>Captura Grupal de llamada</a:t>
            </a:r>
          </a:p>
          <a:p>
            <a:endParaRPr lang="es-UY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b="1" dirty="0">
                <a:solidFill>
                  <a:schemeClr val="bg1">
                    <a:lumMod val="75000"/>
                  </a:schemeClr>
                </a:solidFill>
              </a:rPr>
              <a:t>Hunt </a:t>
            </a:r>
            <a:r>
              <a:rPr lang="es-UY" b="1" dirty="0" err="1">
                <a:solidFill>
                  <a:schemeClr val="bg1">
                    <a:lumMod val="75000"/>
                  </a:schemeClr>
                </a:solidFill>
              </a:rPr>
              <a:t>Pilot</a:t>
            </a:r>
            <a:endParaRPr lang="es-UY" b="1" dirty="0">
              <a:solidFill>
                <a:schemeClr val="bg1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chemeClr val="bg1">
                    <a:lumMod val="75000"/>
                  </a:schemeClr>
                </a:solidFill>
              </a:rPr>
              <a:t>Distribución de llamadas a internos</a:t>
            </a:r>
            <a:endParaRPr lang="es-UY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s-UY" b="1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endParaRPr lang="es-UY" dirty="0"/>
          </a:p>
        </p:txBody>
      </p:sp>
      <p:pic>
        <p:nvPicPr>
          <p:cNvPr id="4" name="Picture 2" descr="A 45 años del Cubo Rubik: el juguete más vendido de la historia que se creó  de casualidad - Infobae">
            <a:extLst>
              <a:ext uri="{FF2B5EF4-FFF2-40B4-BE49-F238E27FC236}">
                <a16:creationId xmlns:a16="http://schemas.microsoft.com/office/drawing/2014/main" id="{7D770712-60F6-4C43-A175-44C948164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1"/>
          <a:stretch/>
        </p:blipFill>
        <p:spPr bwMode="auto">
          <a:xfrm>
            <a:off x="6978569" y="2195512"/>
            <a:ext cx="4956481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313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0" y="148443"/>
            <a:ext cx="10168128" cy="497509"/>
          </a:xfrm>
        </p:spPr>
        <p:txBody>
          <a:bodyPr>
            <a:normAutofit/>
          </a:bodyPr>
          <a:lstStyle/>
          <a:p>
            <a:r>
              <a:rPr lang="en-US" sz="2400" dirty="0"/>
              <a:t>CUCM – Call Forward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1F6B8D5-729A-416E-9326-05784FDAE1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355"/>
          <a:stretch/>
        </p:blipFill>
        <p:spPr>
          <a:xfrm>
            <a:off x="1184690" y="1119906"/>
            <a:ext cx="8568417" cy="46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29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CUCM – </a:t>
            </a:r>
            <a:r>
              <a:rPr lang="en-US" dirty="0" err="1"/>
              <a:t>Funciones</a:t>
            </a:r>
            <a:r>
              <a:rPr lang="en-US" dirty="0"/>
              <a:t> y </a:t>
            </a:r>
            <a:r>
              <a:rPr lang="en-US" dirty="0" err="1"/>
              <a:t>Servicios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0695B-2E29-4F30-AB3F-F2D14CBA7D70}"/>
              </a:ext>
            </a:extLst>
          </p:cNvPr>
          <p:cNvSpPr txBox="1"/>
          <p:nvPr/>
        </p:nvSpPr>
        <p:spPr>
          <a:xfrm>
            <a:off x="894025" y="1489166"/>
            <a:ext cx="61544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b="1" dirty="0">
                <a:solidFill>
                  <a:schemeClr val="bg1">
                    <a:lumMod val="75000"/>
                  </a:schemeClr>
                </a:solidFill>
              </a:rPr>
              <a:t>Usuarios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chemeClr val="bg1">
                    <a:lumMod val="75000"/>
                  </a:schemeClr>
                </a:solidFill>
              </a:rPr>
              <a:t>Permisos Básico para usuarios Finales </a:t>
            </a:r>
          </a:p>
          <a:p>
            <a:pPr lvl="1"/>
            <a:r>
              <a:rPr lang="es-UY" dirty="0">
                <a:solidFill>
                  <a:schemeClr val="bg1">
                    <a:lumMod val="75000"/>
                  </a:schemeClr>
                </a:solidFill>
              </a:rPr>
              <a:t>https://&lt;hostanme </a:t>
            </a:r>
            <a:r>
              <a:rPr lang="es-UY" dirty="0" err="1">
                <a:solidFill>
                  <a:schemeClr val="bg1">
                    <a:lumMod val="75000"/>
                  </a:schemeClr>
                </a:solidFill>
              </a:rPr>
              <a:t>cucm</a:t>
            </a:r>
            <a:r>
              <a:rPr lang="es-UY" dirty="0">
                <a:solidFill>
                  <a:schemeClr val="bg1">
                    <a:lumMod val="75000"/>
                  </a:schemeClr>
                </a:solidFill>
              </a:rPr>
              <a:t>&gt;/</a:t>
            </a:r>
            <a:r>
              <a:rPr lang="es-UY" dirty="0" err="1">
                <a:solidFill>
                  <a:schemeClr val="bg1">
                    <a:lumMod val="75000"/>
                  </a:schemeClr>
                </a:solidFill>
              </a:rPr>
              <a:t>ucmuser</a:t>
            </a:r>
            <a:endParaRPr lang="es-UY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b="1" dirty="0">
                <a:solidFill>
                  <a:schemeClr val="bg1">
                    <a:lumMod val="75000"/>
                  </a:schemeClr>
                </a:solidFill>
              </a:rPr>
              <a:t>Extension Mobility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chemeClr val="bg1">
                    <a:lumMod val="75000"/>
                  </a:schemeClr>
                </a:solidFill>
              </a:rPr>
              <a:t>Device Profile</a:t>
            </a:r>
          </a:p>
          <a:p>
            <a:pPr lvl="1"/>
            <a:endParaRPr lang="es-UY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b="1" dirty="0">
                <a:solidFill>
                  <a:schemeClr val="bg1">
                    <a:lumMod val="75000"/>
                  </a:schemeClr>
                </a:solidFill>
              </a:rPr>
              <a:t>Forwards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chemeClr val="bg1">
                    <a:lumMod val="75000"/>
                  </a:schemeClr>
                </a:solidFill>
              </a:rPr>
              <a:t>Direccionamiento de llamadas desde interno</a:t>
            </a:r>
            <a:endParaRPr lang="es-UY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b="1" dirty="0"/>
              <a:t>Call Pickup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Captura Grupal de llamada</a:t>
            </a:r>
          </a:p>
          <a:p>
            <a:endParaRPr lang="es-UY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b="1" dirty="0">
                <a:solidFill>
                  <a:schemeClr val="bg1">
                    <a:lumMod val="75000"/>
                  </a:schemeClr>
                </a:solidFill>
              </a:rPr>
              <a:t>Hunt </a:t>
            </a:r>
            <a:r>
              <a:rPr lang="es-UY" b="1" dirty="0" err="1">
                <a:solidFill>
                  <a:schemeClr val="bg1">
                    <a:lumMod val="75000"/>
                  </a:schemeClr>
                </a:solidFill>
              </a:rPr>
              <a:t>Pilot</a:t>
            </a:r>
            <a:endParaRPr lang="es-UY" b="1" dirty="0">
              <a:solidFill>
                <a:schemeClr val="bg1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chemeClr val="bg1">
                    <a:lumMod val="75000"/>
                  </a:schemeClr>
                </a:solidFill>
              </a:rPr>
              <a:t>Distribución de llamadas a internos</a:t>
            </a:r>
            <a:endParaRPr lang="es-UY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s-UY" b="1" dirty="0"/>
          </a:p>
          <a:p>
            <a:pPr lvl="2"/>
            <a:endParaRPr lang="es-UY" dirty="0"/>
          </a:p>
        </p:txBody>
      </p:sp>
      <p:pic>
        <p:nvPicPr>
          <p:cNvPr id="4" name="Picture 2" descr="A 45 años del Cubo Rubik: el juguete más vendido de la historia que se creó  de casualidad - Infobae">
            <a:extLst>
              <a:ext uri="{FF2B5EF4-FFF2-40B4-BE49-F238E27FC236}">
                <a16:creationId xmlns:a16="http://schemas.microsoft.com/office/drawing/2014/main" id="{7D770712-60F6-4C43-A175-44C948164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1"/>
          <a:stretch/>
        </p:blipFill>
        <p:spPr bwMode="auto">
          <a:xfrm>
            <a:off x="6978569" y="2195512"/>
            <a:ext cx="4956481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443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0" y="148443"/>
            <a:ext cx="10168128" cy="497509"/>
          </a:xfrm>
        </p:spPr>
        <p:txBody>
          <a:bodyPr>
            <a:normAutofit/>
          </a:bodyPr>
          <a:lstStyle/>
          <a:p>
            <a:r>
              <a:rPr lang="en-US" sz="2400" dirty="0"/>
              <a:t>CUCM – Call Pickup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B567B9-3A27-492E-9CF9-0AB46F848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80" y="709505"/>
            <a:ext cx="3867690" cy="402963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CA2AB16-53B3-4A14-8330-8CF10F655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484" y="761899"/>
            <a:ext cx="4363059" cy="196242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48F6D8D-A911-4779-B1C4-0031D942E0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484" y="3154260"/>
            <a:ext cx="4930948" cy="334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15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0" y="148443"/>
            <a:ext cx="10168128" cy="497509"/>
          </a:xfrm>
        </p:spPr>
        <p:txBody>
          <a:bodyPr>
            <a:normAutofit/>
          </a:bodyPr>
          <a:lstStyle/>
          <a:p>
            <a:r>
              <a:rPr lang="en-US" sz="2400" dirty="0"/>
              <a:t>CUCM – Call Pickup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F3E8D2E-C241-4AA3-8EA8-ED6FC2FE50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904"/>
          <a:stretch/>
        </p:blipFill>
        <p:spPr>
          <a:xfrm>
            <a:off x="430645" y="716478"/>
            <a:ext cx="5819153" cy="4505907"/>
          </a:xfrm>
          <a:prstGeom prst="rect">
            <a:avLst/>
          </a:prstGeom>
        </p:spPr>
      </p:pic>
      <p:pic>
        <p:nvPicPr>
          <p:cNvPr id="2050" name="Picture 2" descr="Using a Shared Line">
            <a:extLst>
              <a:ext uri="{FF2B5EF4-FFF2-40B4-BE49-F238E27FC236}">
                <a16:creationId xmlns:a16="http://schemas.microsoft.com/office/drawing/2014/main" id="{7539307A-5C95-4028-9E17-CF1AA28BC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426" y="702578"/>
            <a:ext cx="484822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ll Pickup Feature">
            <a:extLst>
              <a:ext uri="{FF2B5EF4-FFF2-40B4-BE49-F238E27FC236}">
                <a16:creationId xmlns:a16="http://schemas.microsoft.com/office/drawing/2014/main" id="{26107347-84B3-458C-8B2B-28A67650C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863" y="3076138"/>
            <a:ext cx="470535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D0D1B39-7EEE-4473-8ECA-3AD277176DE5}"/>
              </a:ext>
            </a:extLst>
          </p:cNvPr>
          <p:cNvSpPr txBox="1"/>
          <p:nvPr/>
        </p:nvSpPr>
        <p:spPr>
          <a:xfrm>
            <a:off x="505436" y="5802733"/>
            <a:ext cx="11482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Y" dirty="0">
                <a:hlinkClick r:id="rId7"/>
              </a:rPr>
              <a:t>https://www.learncisco.net/courses/icomm-ccna-voice/configuring-mobility-features/call-coverage-in-cuc-manager.html</a:t>
            </a:r>
            <a:endParaRPr lang="es-UY" dirty="0"/>
          </a:p>
          <a:p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649099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CUCM – </a:t>
            </a:r>
            <a:r>
              <a:rPr lang="en-US" dirty="0" err="1"/>
              <a:t>Funciones</a:t>
            </a:r>
            <a:r>
              <a:rPr lang="en-US" dirty="0"/>
              <a:t> y </a:t>
            </a:r>
            <a:r>
              <a:rPr lang="en-US" dirty="0" err="1"/>
              <a:t>Servicios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0695B-2E29-4F30-AB3F-F2D14CBA7D70}"/>
              </a:ext>
            </a:extLst>
          </p:cNvPr>
          <p:cNvSpPr txBox="1"/>
          <p:nvPr/>
        </p:nvSpPr>
        <p:spPr>
          <a:xfrm>
            <a:off x="894025" y="1489166"/>
            <a:ext cx="61544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b="1" dirty="0">
                <a:solidFill>
                  <a:schemeClr val="bg1">
                    <a:lumMod val="75000"/>
                  </a:schemeClr>
                </a:solidFill>
              </a:rPr>
              <a:t>Usuarios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chemeClr val="bg1">
                    <a:lumMod val="75000"/>
                  </a:schemeClr>
                </a:solidFill>
              </a:rPr>
              <a:t>Permisos Básico para usuarios Finales </a:t>
            </a:r>
          </a:p>
          <a:p>
            <a:pPr lvl="1"/>
            <a:r>
              <a:rPr lang="es-UY" dirty="0">
                <a:solidFill>
                  <a:schemeClr val="bg1">
                    <a:lumMod val="75000"/>
                  </a:schemeClr>
                </a:solidFill>
              </a:rPr>
              <a:t>https://&lt;hostanme </a:t>
            </a:r>
            <a:r>
              <a:rPr lang="es-UY" dirty="0" err="1">
                <a:solidFill>
                  <a:schemeClr val="bg1">
                    <a:lumMod val="75000"/>
                  </a:schemeClr>
                </a:solidFill>
              </a:rPr>
              <a:t>cucm</a:t>
            </a:r>
            <a:r>
              <a:rPr lang="es-UY" dirty="0">
                <a:solidFill>
                  <a:schemeClr val="bg1">
                    <a:lumMod val="75000"/>
                  </a:schemeClr>
                </a:solidFill>
              </a:rPr>
              <a:t>&gt;/</a:t>
            </a:r>
            <a:r>
              <a:rPr lang="es-UY" dirty="0" err="1">
                <a:solidFill>
                  <a:schemeClr val="bg1">
                    <a:lumMod val="75000"/>
                  </a:schemeClr>
                </a:solidFill>
              </a:rPr>
              <a:t>ucmuser</a:t>
            </a:r>
            <a:endParaRPr lang="es-UY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b="1" dirty="0">
                <a:solidFill>
                  <a:schemeClr val="bg1">
                    <a:lumMod val="75000"/>
                  </a:schemeClr>
                </a:solidFill>
              </a:rPr>
              <a:t>Extension Mobility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chemeClr val="bg1">
                    <a:lumMod val="75000"/>
                  </a:schemeClr>
                </a:solidFill>
              </a:rPr>
              <a:t>Device Profile</a:t>
            </a:r>
          </a:p>
          <a:p>
            <a:pPr lvl="1"/>
            <a:endParaRPr lang="es-UY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b="1" dirty="0">
                <a:solidFill>
                  <a:schemeClr val="bg1">
                    <a:lumMod val="75000"/>
                  </a:schemeClr>
                </a:solidFill>
              </a:rPr>
              <a:t>Forwards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chemeClr val="bg1">
                    <a:lumMod val="75000"/>
                  </a:schemeClr>
                </a:solidFill>
              </a:rPr>
              <a:t>Direccionamiento de llamadas desde interno</a:t>
            </a:r>
            <a:endParaRPr lang="es-UY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b="1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b="1" dirty="0">
                <a:solidFill>
                  <a:schemeClr val="bg1">
                    <a:lumMod val="75000"/>
                  </a:schemeClr>
                </a:solidFill>
              </a:rPr>
              <a:t>Call Pickup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chemeClr val="bg1">
                    <a:lumMod val="75000"/>
                  </a:schemeClr>
                </a:solidFill>
              </a:rPr>
              <a:t>Captura Grupal de llamada</a:t>
            </a:r>
          </a:p>
          <a:p>
            <a:pPr lvl="1"/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b="1" dirty="0"/>
              <a:t>Hunt </a:t>
            </a:r>
            <a:r>
              <a:rPr lang="es-UY" b="1" dirty="0" err="1"/>
              <a:t>Pilot</a:t>
            </a:r>
            <a:endParaRPr lang="es-UY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Distribución de llamadas a internos</a:t>
            </a:r>
            <a:endParaRPr lang="es-UY" b="1" dirty="0"/>
          </a:p>
          <a:p>
            <a:endParaRPr lang="es-UY" b="1" dirty="0"/>
          </a:p>
          <a:p>
            <a:pPr lvl="2"/>
            <a:endParaRPr lang="es-UY" dirty="0"/>
          </a:p>
        </p:txBody>
      </p:sp>
      <p:pic>
        <p:nvPicPr>
          <p:cNvPr id="4" name="Picture 2" descr="A 45 años del Cubo Rubik: el juguete más vendido de la historia que se creó  de casualidad - Infobae">
            <a:extLst>
              <a:ext uri="{FF2B5EF4-FFF2-40B4-BE49-F238E27FC236}">
                <a16:creationId xmlns:a16="http://schemas.microsoft.com/office/drawing/2014/main" id="{7D770712-60F6-4C43-A175-44C948164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1"/>
          <a:stretch/>
        </p:blipFill>
        <p:spPr bwMode="auto">
          <a:xfrm>
            <a:off x="6978569" y="2195512"/>
            <a:ext cx="4956481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912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0" y="148443"/>
            <a:ext cx="10168128" cy="497509"/>
          </a:xfrm>
        </p:spPr>
        <p:txBody>
          <a:bodyPr>
            <a:normAutofit/>
          </a:bodyPr>
          <a:lstStyle/>
          <a:p>
            <a:r>
              <a:rPr lang="en-US" sz="2400" dirty="0"/>
              <a:t>CUCM – Hunt Pilot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91AD79-8C3F-4DED-AF53-E0174410BC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834"/>
          <a:stretch/>
        </p:blipFill>
        <p:spPr>
          <a:xfrm>
            <a:off x="497836" y="605940"/>
            <a:ext cx="4448796" cy="27580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D52C51B-6A05-40D0-8E3B-DDBF4FCE95C2}"/>
              </a:ext>
            </a:extLst>
          </p:cNvPr>
          <p:cNvSpPr txBox="1"/>
          <p:nvPr/>
        </p:nvSpPr>
        <p:spPr>
          <a:xfrm>
            <a:off x="570283" y="6386391"/>
            <a:ext cx="111743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Y" dirty="0">
                <a:hlinkClick r:id="rId5"/>
              </a:rPr>
              <a:t>https://www.learncisco.net/courses/icomm-ccna-voice/call-flows-in-cuc-systems/hunt-groups-and-line-groups.html</a:t>
            </a:r>
            <a:endParaRPr lang="es-UY" dirty="0"/>
          </a:p>
          <a:p>
            <a:endParaRPr lang="es-UY" dirty="0"/>
          </a:p>
        </p:txBody>
      </p:sp>
      <p:pic>
        <p:nvPicPr>
          <p:cNvPr id="1026" name="Picture 2" descr="Hunt Group Overview">
            <a:extLst>
              <a:ext uri="{FF2B5EF4-FFF2-40B4-BE49-F238E27FC236}">
                <a16:creationId xmlns:a16="http://schemas.microsoft.com/office/drawing/2014/main" id="{4D976638-5CDE-4CB2-89E3-284588057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84" y="3632685"/>
            <a:ext cx="558165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unt Lists">
            <a:extLst>
              <a:ext uri="{FF2B5EF4-FFF2-40B4-BE49-F238E27FC236}">
                <a16:creationId xmlns:a16="http://schemas.microsoft.com/office/drawing/2014/main" id="{954F5B61-6356-4E9F-9977-E6211DA26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734" y="3581584"/>
            <a:ext cx="5033482" cy="258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ine Group Call Distribution Algorithms">
            <a:extLst>
              <a:ext uri="{FF2B5EF4-FFF2-40B4-BE49-F238E27FC236}">
                <a16:creationId xmlns:a16="http://schemas.microsoft.com/office/drawing/2014/main" id="{CC543246-FC30-44CD-92A8-1180E846A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344" y="644915"/>
            <a:ext cx="3817159" cy="258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97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0" y="148443"/>
            <a:ext cx="3129261" cy="497509"/>
          </a:xfrm>
        </p:spPr>
        <p:txBody>
          <a:bodyPr>
            <a:normAutofit/>
          </a:bodyPr>
          <a:lstStyle/>
          <a:p>
            <a:r>
              <a:rPr lang="en-US" sz="2400" dirty="0"/>
              <a:t>CUCM – Line Group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F2ACDA7-A660-49CE-9062-A7C78207DE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17" t="21804" r="497" b="59725"/>
          <a:stretch/>
        </p:blipFill>
        <p:spPr>
          <a:xfrm>
            <a:off x="7180976" y="49286"/>
            <a:ext cx="3713911" cy="126673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3E77A31-C884-459E-AC20-F2E1719213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633" b="2164"/>
          <a:stretch/>
        </p:blipFill>
        <p:spPr>
          <a:xfrm>
            <a:off x="72026" y="660633"/>
            <a:ext cx="5672316" cy="6048924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215CE9A7-EC00-43B0-A97E-D546E87A3AF6}"/>
              </a:ext>
            </a:extLst>
          </p:cNvPr>
          <p:cNvCxnSpPr>
            <a:cxnSpLocks/>
          </p:cNvCxnSpPr>
          <p:nvPr/>
        </p:nvCxnSpPr>
        <p:spPr>
          <a:xfrm flipV="1">
            <a:off x="4592172" y="973123"/>
            <a:ext cx="2798529" cy="104967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7CE06A97-62F7-4433-A9AB-907AABE5BB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9157"/>
          <a:stretch/>
        </p:blipFill>
        <p:spPr>
          <a:xfrm>
            <a:off x="6833313" y="1613221"/>
            <a:ext cx="5077534" cy="1518581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1032F365-2B5F-46F5-8432-B505AA80BB0E}"/>
              </a:ext>
            </a:extLst>
          </p:cNvPr>
          <p:cNvCxnSpPr>
            <a:cxnSpLocks/>
          </p:cNvCxnSpPr>
          <p:nvPr/>
        </p:nvCxnSpPr>
        <p:spPr>
          <a:xfrm flipV="1">
            <a:off x="3021435" y="2528888"/>
            <a:ext cx="3811878" cy="27240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947EA462-FAE6-4878-8E9D-3A0C867ADD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1189" y="3275433"/>
            <a:ext cx="2981781" cy="282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94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0" y="148443"/>
            <a:ext cx="10168128" cy="497509"/>
          </a:xfrm>
        </p:spPr>
        <p:txBody>
          <a:bodyPr>
            <a:normAutofit/>
          </a:bodyPr>
          <a:lstStyle/>
          <a:p>
            <a:r>
              <a:rPr lang="en-US" sz="2400" dirty="0"/>
              <a:t>CUCM – Hunt List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9714126-5B2D-40EF-9EFA-86C91D76C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687"/>
          <a:stretch/>
        </p:blipFill>
        <p:spPr>
          <a:xfrm>
            <a:off x="199003" y="590154"/>
            <a:ext cx="3810935" cy="283884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7A04346-8178-40FF-8974-91F2504CA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928" y="645952"/>
            <a:ext cx="6068272" cy="57729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A92A836-6756-4620-83AC-F009A112FD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419"/>
          <a:stretch/>
        </p:blipFill>
        <p:spPr>
          <a:xfrm>
            <a:off x="339049" y="4066298"/>
            <a:ext cx="3352108" cy="2534004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26E12E9-F5C5-4A5E-919A-9625B7C68186}"/>
              </a:ext>
            </a:extLst>
          </p:cNvPr>
          <p:cNvCxnSpPr/>
          <p:nvPr/>
        </p:nvCxnSpPr>
        <p:spPr>
          <a:xfrm flipH="1">
            <a:off x="3624044" y="4066298"/>
            <a:ext cx="1619075" cy="79931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516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0" y="148443"/>
            <a:ext cx="10168128" cy="497509"/>
          </a:xfrm>
        </p:spPr>
        <p:txBody>
          <a:bodyPr>
            <a:normAutofit/>
          </a:bodyPr>
          <a:lstStyle/>
          <a:p>
            <a:r>
              <a:rPr lang="en-US" sz="2400" dirty="0"/>
              <a:t>CUCM – Hunt List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2C59626-BFCD-4C8A-B125-6117F05D7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970" y="266258"/>
            <a:ext cx="5268060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86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0" y="148443"/>
            <a:ext cx="10168128" cy="497509"/>
          </a:xfrm>
        </p:spPr>
        <p:txBody>
          <a:bodyPr>
            <a:normAutofit/>
          </a:bodyPr>
          <a:lstStyle/>
          <a:p>
            <a:r>
              <a:rPr lang="en-US" sz="2400" dirty="0"/>
              <a:t>CUCM – Hunt Pilot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6DF6BDB-CD61-485A-887C-25B582A18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15" y="645952"/>
            <a:ext cx="4410691" cy="285789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E8E5F33-C87D-4222-907C-C8E4E2F09E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042" t="-1524" r="3042" b="28457"/>
          <a:stretch/>
        </p:blipFill>
        <p:spPr>
          <a:xfrm>
            <a:off x="5914858" y="2309289"/>
            <a:ext cx="4636374" cy="416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99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1535623-7359-49AA-B995-21DC52459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342" y="829968"/>
            <a:ext cx="3839111" cy="187668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0264E97-D5D6-41AC-A2B2-F09F487FA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230" y="3605810"/>
            <a:ext cx="7097115" cy="22958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D84A9D2-503A-4F51-A0D4-7813500C8788}"/>
              </a:ext>
            </a:extLst>
          </p:cNvPr>
          <p:cNvSpPr txBox="1">
            <a:spLocks/>
          </p:cNvSpPr>
          <p:nvPr/>
        </p:nvSpPr>
        <p:spPr>
          <a:xfrm>
            <a:off x="268280" y="148443"/>
            <a:ext cx="10168128" cy="497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CUCM – End User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8718A01-14F8-491A-A5B9-2206DB5059EF}"/>
              </a:ext>
            </a:extLst>
          </p:cNvPr>
          <p:cNvSpPr txBox="1"/>
          <p:nvPr/>
        </p:nvSpPr>
        <p:spPr>
          <a:xfrm>
            <a:off x="436228" y="956345"/>
            <a:ext cx="3447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Active Directory</a:t>
            </a:r>
          </a:p>
        </p:txBody>
      </p:sp>
    </p:spTree>
    <p:extLst>
      <p:ext uri="{BB962C8B-B14F-4D97-AF65-F5344CB8AC3E}">
        <p14:creationId xmlns:p14="http://schemas.microsoft.com/office/powerpoint/2010/main" val="4134583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0" y="148443"/>
            <a:ext cx="10168128" cy="497509"/>
          </a:xfrm>
        </p:spPr>
        <p:txBody>
          <a:bodyPr>
            <a:normAutofit/>
          </a:bodyPr>
          <a:lstStyle/>
          <a:p>
            <a:r>
              <a:rPr lang="en-US" sz="2400" dirty="0"/>
              <a:t>CUCM – Hunt Pilot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A41216-7FF0-484E-BD15-863EF5C3E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58" y="807344"/>
            <a:ext cx="9316750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02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oluciones del contact center, Plataforma de servicios al cliente - Cisco">
            <a:extLst>
              <a:ext uri="{FF2B5EF4-FFF2-40B4-BE49-F238E27FC236}">
                <a16:creationId xmlns:a16="http://schemas.microsoft.com/office/drawing/2014/main" id="{7063F2BE-24D9-40F8-9605-DCDA720341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2" r="16684"/>
          <a:stretch/>
        </p:blipFill>
        <p:spPr bwMode="auto">
          <a:xfrm>
            <a:off x="1493693" y="2584392"/>
            <a:ext cx="3821257" cy="333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8" name="Straight Connector 74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2E9F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Cisco Collaboration Training - Inicio | Facebook">
            <a:extLst>
              <a:ext uri="{FF2B5EF4-FFF2-40B4-BE49-F238E27FC236}">
                <a16:creationId xmlns:a16="http://schemas.microsoft.com/office/drawing/2014/main" id="{8F175213-384C-47CE-8289-4BADF9595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19539" y="2552289"/>
            <a:ext cx="3362736" cy="336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D0D5B5B-D7AF-498C-B936-82B50132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651549"/>
            <a:ext cx="3200400" cy="658705"/>
          </a:xfrm>
        </p:spPr>
        <p:txBody>
          <a:bodyPr>
            <a:normAutofit fontScale="90000"/>
          </a:bodyPr>
          <a:lstStyle/>
          <a:p>
            <a:r>
              <a:rPr lang="en-US" dirty="0"/>
              <a:t>UCCX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857DD9D-7A1C-436D-A4CB-5C3377182014}"/>
              </a:ext>
            </a:extLst>
          </p:cNvPr>
          <p:cNvSpPr txBox="1">
            <a:spLocks/>
          </p:cNvSpPr>
          <p:nvPr/>
        </p:nvSpPr>
        <p:spPr>
          <a:xfrm>
            <a:off x="733425" y="1804669"/>
            <a:ext cx="5362575" cy="658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Webex</a:t>
            </a:r>
            <a:r>
              <a:rPr lang="en-US" dirty="0"/>
              <a:t> Contact Center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948BC0C-7EDA-4AAD-A313-AA83403298DD}"/>
              </a:ext>
            </a:extLst>
          </p:cNvPr>
          <p:cNvSpPr txBox="1">
            <a:spLocks/>
          </p:cNvSpPr>
          <p:nvPr/>
        </p:nvSpPr>
        <p:spPr>
          <a:xfrm>
            <a:off x="2366961" y="6157060"/>
            <a:ext cx="1771650" cy="658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CLOUD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AC347E6-9022-47CA-A81F-9FD77B5C4FF2}"/>
              </a:ext>
            </a:extLst>
          </p:cNvPr>
          <p:cNvSpPr txBox="1">
            <a:spLocks/>
          </p:cNvSpPr>
          <p:nvPr/>
        </p:nvSpPr>
        <p:spPr>
          <a:xfrm>
            <a:off x="7845539" y="6157060"/>
            <a:ext cx="2165236" cy="658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PREMISE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8FA381B-DE55-4F73-BFD4-8AB1A2A5B0DD}"/>
              </a:ext>
            </a:extLst>
          </p:cNvPr>
          <p:cNvSpPr txBox="1">
            <a:spLocks/>
          </p:cNvSpPr>
          <p:nvPr/>
        </p:nvSpPr>
        <p:spPr>
          <a:xfrm>
            <a:off x="2182369" y="284270"/>
            <a:ext cx="9561956" cy="658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Cisco Unified Contact Center Express 		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492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658705"/>
          </a:xfrm>
        </p:spPr>
        <p:txBody>
          <a:bodyPr>
            <a:normAutofit fontScale="90000"/>
          </a:bodyPr>
          <a:lstStyle/>
          <a:p>
            <a:r>
              <a:rPr lang="en-US" dirty="0"/>
              <a:t>Cisco Unified Contact Center Express 		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0E2CB-9C30-4B94-9374-7842D36AB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8801"/>
            <a:ext cx="10515600" cy="4351338"/>
          </a:xfrm>
        </p:spPr>
        <p:txBody>
          <a:bodyPr>
            <a:normAutofit/>
          </a:bodyPr>
          <a:lstStyle/>
          <a:p>
            <a:r>
              <a:rPr lang="es-UY" sz="1800" dirty="0"/>
              <a:t>Es una appliance  basado en Linux</a:t>
            </a:r>
          </a:p>
          <a:p>
            <a:pPr marL="0" indent="0">
              <a:buNone/>
            </a:pPr>
            <a:endParaRPr lang="es-UY" sz="1800" dirty="0"/>
          </a:p>
          <a:p>
            <a:r>
              <a:rPr lang="es-UY" sz="1800" dirty="0"/>
              <a:t>Se hace un deploy junto al CUCM</a:t>
            </a:r>
          </a:p>
          <a:p>
            <a:endParaRPr lang="es-UY" sz="1800" dirty="0"/>
          </a:p>
          <a:p>
            <a:r>
              <a:rPr lang="es-UY" sz="1800" dirty="0"/>
              <a:t>Provee múltiples funcionabilidades de Contact Center e IVR</a:t>
            </a:r>
          </a:p>
          <a:p>
            <a:pPr marL="0" indent="0">
              <a:buNone/>
            </a:pPr>
            <a:endParaRPr lang="es-UY" sz="1800" dirty="0"/>
          </a:p>
          <a:p>
            <a:r>
              <a:rPr lang="es-UY" sz="1800" dirty="0"/>
              <a:t>Se encuentra disponible en tres formas</a:t>
            </a:r>
          </a:p>
          <a:p>
            <a:pPr lvl="1"/>
            <a:r>
              <a:rPr lang="es-UY" sz="1800" dirty="0"/>
              <a:t>Standard</a:t>
            </a:r>
          </a:p>
          <a:p>
            <a:pPr lvl="1"/>
            <a:r>
              <a:rPr lang="es-UY" sz="1800" dirty="0"/>
              <a:t>Enhanced</a:t>
            </a:r>
          </a:p>
          <a:p>
            <a:pPr lvl="1"/>
            <a:r>
              <a:rPr lang="es-UY" sz="1800" dirty="0"/>
              <a:t>Premium</a:t>
            </a:r>
          </a:p>
          <a:p>
            <a:pPr marL="0" indent="0">
              <a:buNone/>
            </a:pPr>
            <a:endParaRPr lang="es-U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CAE3E-88C6-4E34-869A-2FA96B0C9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939" y="2937657"/>
            <a:ext cx="6138108" cy="37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5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UCCX Features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0695B-2E29-4F30-AB3F-F2D14CBA7D70}"/>
              </a:ext>
            </a:extLst>
          </p:cNvPr>
          <p:cNvSpPr txBox="1"/>
          <p:nvPr/>
        </p:nvSpPr>
        <p:spPr>
          <a:xfrm>
            <a:off x="949234" y="1489166"/>
            <a:ext cx="106070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b="1" dirty="0" err="1"/>
              <a:t>Inbound</a:t>
            </a:r>
            <a:r>
              <a:rPr lang="es-UY" b="1" dirty="0"/>
              <a:t> Voice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A las personas que llaman al </a:t>
            </a:r>
            <a:r>
              <a:rPr lang="es-UY" dirty="0" err="1"/>
              <a:t>Contact</a:t>
            </a:r>
            <a:r>
              <a:rPr lang="es-UY" dirty="0"/>
              <a:t> Center, se les provee diferentes funcionabilidades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UY" dirty="0"/>
              <a:t>Reproducción de mensajes al usuario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UY" dirty="0"/>
              <a:t>Recolección de datos mediante </a:t>
            </a:r>
            <a:r>
              <a:rPr lang="es-UY" dirty="0" err="1"/>
              <a:t>keypad</a:t>
            </a:r>
            <a:endParaRPr lang="es-UY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UY" dirty="0"/>
              <a:t>Selección del Agente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UY" dirty="0"/>
              <a:t>Anuncio de tiempo de espera o posicionamiento en la cola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UY" dirty="0"/>
              <a:t>ASR  (Agent  </a:t>
            </a:r>
            <a:r>
              <a:rPr lang="es-UY" dirty="0" err="1"/>
              <a:t>skill</a:t>
            </a:r>
            <a:r>
              <a:rPr lang="es-UY" dirty="0"/>
              <a:t> and </a:t>
            </a:r>
            <a:r>
              <a:rPr lang="es-UY" dirty="0" err="1"/>
              <a:t>competency</a:t>
            </a:r>
            <a:r>
              <a:rPr lang="es-UY" dirty="0"/>
              <a:t> </a:t>
            </a:r>
            <a:r>
              <a:rPr lang="es-UY" dirty="0" err="1"/>
              <a:t>based</a:t>
            </a:r>
            <a:r>
              <a:rPr lang="es-UY" dirty="0"/>
              <a:t> </a:t>
            </a:r>
            <a:r>
              <a:rPr lang="es-UY" dirty="0" err="1"/>
              <a:t>routing</a:t>
            </a:r>
            <a:r>
              <a:rPr lang="es-UY" dirty="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UY" dirty="0"/>
              <a:t>TTS ( </a:t>
            </a:r>
            <a:r>
              <a:rPr lang="es-UY" dirty="0" err="1"/>
              <a:t>Automated</a:t>
            </a:r>
            <a:r>
              <a:rPr lang="es-UY" dirty="0"/>
              <a:t> </a:t>
            </a:r>
            <a:r>
              <a:rPr lang="es-UY" dirty="0" err="1"/>
              <a:t>Speech</a:t>
            </a:r>
            <a:r>
              <a:rPr lang="es-UY" dirty="0"/>
              <a:t> </a:t>
            </a:r>
            <a:r>
              <a:rPr lang="es-UY" dirty="0" err="1"/>
              <a:t>Recognition</a:t>
            </a:r>
            <a:r>
              <a:rPr lang="es-UY" dirty="0"/>
              <a:t> – Text </a:t>
            </a:r>
            <a:r>
              <a:rPr lang="es-UY" dirty="0" err="1"/>
              <a:t>To</a:t>
            </a:r>
            <a:r>
              <a:rPr lang="es-UY" dirty="0"/>
              <a:t> </a:t>
            </a:r>
            <a:r>
              <a:rPr lang="es-UY" dirty="0" err="1"/>
              <a:t>Speech</a:t>
            </a:r>
            <a:r>
              <a:rPr lang="es-UY" dirty="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Agent and Supervisor Desktop</a:t>
            </a:r>
          </a:p>
          <a:p>
            <a:pPr lvl="1"/>
            <a:endParaRPr lang="es-U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Real time and Historical Reporting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Deployed en un único Server o en una HA ( High Availability)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96743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UCCX Features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B67C2-67D1-4138-85B8-9653B53BB62D}"/>
              </a:ext>
            </a:extLst>
          </p:cNvPr>
          <p:cNvSpPr txBox="1"/>
          <p:nvPr/>
        </p:nvSpPr>
        <p:spPr>
          <a:xfrm>
            <a:off x="1115568" y="1438196"/>
            <a:ext cx="933471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b="1" dirty="0"/>
              <a:t>Outbound Voice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Le permite al Agente Participar en “campañas” de llamadas salientes</a:t>
            </a:r>
          </a:p>
          <a:p>
            <a:pPr lvl="1"/>
            <a:endParaRPr lang="es-U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Puede configurase para que un agente que este libre de llamadas entrantes participe de llamadas salientes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3 modos de llamadas salientes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UY" b="1" dirty="0"/>
              <a:t>Preview </a:t>
            </a:r>
            <a:r>
              <a:rPr lang="es-UY" b="1" dirty="0" err="1"/>
              <a:t>Dialing</a:t>
            </a:r>
            <a:endParaRPr lang="es-UY" b="1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s-UY" dirty="0"/>
              <a:t>Ve el contacto y puede tomar una decisión</a:t>
            </a:r>
          </a:p>
          <a:p>
            <a:pPr lvl="3"/>
            <a:endParaRPr lang="es-UY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UY" b="1" dirty="0" err="1"/>
              <a:t>Predictive</a:t>
            </a:r>
            <a:r>
              <a:rPr lang="es-UY" b="1" dirty="0"/>
              <a:t> </a:t>
            </a:r>
            <a:r>
              <a:rPr lang="es-UY" b="1" dirty="0" err="1"/>
              <a:t>Dialing</a:t>
            </a:r>
            <a:endParaRPr lang="es-UY" b="1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s-UY" dirty="0"/>
              <a:t>Debe si o  si tomar la llamada</a:t>
            </a:r>
          </a:p>
          <a:p>
            <a:pPr lvl="3"/>
            <a:endParaRPr lang="es-UY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UY" b="1" dirty="0" err="1"/>
              <a:t>Progressvie</a:t>
            </a:r>
            <a:r>
              <a:rPr lang="es-UY" b="1" dirty="0"/>
              <a:t> </a:t>
            </a:r>
            <a:r>
              <a:rPr lang="es-UY" b="1" dirty="0" err="1"/>
              <a:t>Dialing</a:t>
            </a:r>
            <a:endParaRPr lang="es-UY" b="1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s-UY" dirty="0"/>
              <a:t>Se pone un limite a la cantidad de llamadas</a:t>
            </a:r>
          </a:p>
        </p:txBody>
      </p:sp>
    </p:spTree>
    <p:extLst>
      <p:ext uri="{BB962C8B-B14F-4D97-AF65-F5344CB8AC3E}">
        <p14:creationId xmlns:p14="http://schemas.microsoft.com/office/powerpoint/2010/main" val="3958603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UCCX </a:t>
            </a:r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Terminología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5" descr="Web Components">
            <a:extLst>
              <a:ext uri="{FF2B5EF4-FFF2-40B4-BE49-F238E27FC236}">
                <a16:creationId xmlns:a16="http://schemas.microsoft.com/office/drawing/2014/main" id="{F37EC11D-E74A-4D0F-A1E7-78873DD68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33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UCCX – </a:t>
            </a:r>
            <a:r>
              <a:rPr lang="en-US" dirty="0" err="1"/>
              <a:t>Terminología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9E38F-47E0-4D13-BDB9-4F0F76985F86}"/>
              </a:ext>
            </a:extLst>
          </p:cNvPr>
          <p:cNvSpPr txBox="1"/>
          <p:nvPr/>
        </p:nvSpPr>
        <p:spPr>
          <a:xfrm>
            <a:off x="1115568" y="2551837"/>
            <a:ext cx="106781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Provee un mecanismo para que CCX pueda comunicarse con  el CUCM</a:t>
            </a:r>
          </a:p>
          <a:p>
            <a:endParaRPr lang="es-UY" dirty="0"/>
          </a:p>
          <a:p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Un “Application </a:t>
            </a:r>
            <a:r>
              <a:rPr lang="es-UY" dirty="0" err="1"/>
              <a:t>user</a:t>
            </a:r>
            <a:r>
              <a:rPr lang="es-UY" dirty="0"/>
              <a:t>” con permisos de CTI (</a:t>
            </a:r>
            <a:r>
              <a:rPr lang="es-UY" dirty="0" err="1"/>
              <a:t>Computer</a:t>
            </a:r>
            <a:r>
              <a:rPr lang="es-UY" dirty="0"/>
              <a:t> Telephony </a:t>
            </a:r>
            <a:r>
              <a:rPr lang="es-UY" dirty="0" err="1"/>
              <a:t>integration</a:t>
            </a:r>
            <a:r>
              <a:rPr lang="es-UY" dirty="0"/>
              <a:t>) se define en el CUCM.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/>
          </a:p>
          <a:p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Unified CCX usa mensajes JTAPI (Java Telephony API)</a:t>
            </a:r>
          </a:p>
          <a:p>
            <a:r>
              <a:rPr lang="es-UY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68859D-EC06-4C21-8BFD-4A1A3F20B93F}"/>
              </a:ext>
            </a:extLst>
          </p:cNvPr>
          <p:cNvSpPr txBox="1"/>
          <p:nvPr/>
        </p:nvSpPr>
        <p:spPr>
          <a:xfrm>
            <a:off x="1254033" y="1729995"/>
            <a:ext cx="6348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>
                <a:solidFill>
                  <a:schemeClr val="accent5">
                    <a:lumMod val="75000"/>
                  </a:schemeClr>
                </a:solidFill>
              </a:rPr>
              <a:t>Unified CM Telephony </a:t>
            </a:r>
            <a:r>
              <a:rPr lang="es-UY" dirty="0" err="1">
                <a:solidFill>
                  <a:schemeClr val="accent5">
                    <a:lumMod val="75000"/>
                  </a:schemeClr>
                </a:solidFill>
              </a:rPr>
              <a:t>Subsystem</a:t>
            </a:r>
            <a:r>
              <a:rPr lang="es-UY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8520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UCCX – </a:t>
            </a:r>
            <a:r>
              <a:rPr lang="en-US" dirty="0" err="1"/>
              <a:t>Terminología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2E68D-CE51-4952-AD76-8A27F0615DBD}"/>
              </a:ext>
            </a:extLst>
          </p:cNvPr>
          <p:cNvSpPr txBox="1"/>
          <p:nvPr/>
        </p:nvSpPr>
        <p:spPr>
          <a:xfrm>
            <a:off x="1115568" y="1360663"/>
            <a:ext cx="1043912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>
                <a:solidFill>
                  <a:schemeClr val="accent5">
                    <a:lumMod val="75000"/>
                  </a:schemeClr>
                </a:solidFill>
              </a:rPr>
              <a:t>CTI 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Es un puerto virtual.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Es análogo a una línea troncal en una configuración tradicional de PBX.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Permite el acceso a las capacidades de ruteo de las llamadas luego del IVR</a:t>
            </a:r>
          </a:p>
          <a:p>
            <a:pPr lvl="1"/>
            <a:endParaRPr lang="es-UY" dirty="0"/>
          </a:p>
          <a:p>
            <a:r>
              <a:rPr lang="es-UY" dirty="0">
                <a:solidFill>
                  <a:schemeClr val="accent5">
                    <a:lumMod val="75000"/>
                  </a:schemeClr>
                </a:solidFill>
              </a:rPr>
              <a:t>CTI  ROUTE POINT</a:t>
            </a:r>
            <a:endParaRPr lang="es-U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Es un dispositivo virtual que puede recibir múltiples llamadas simultáneas con el propósito de lograr una redirección controlada para la aplicación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Una vez que se ha creado, se pueden agregar y configurar líneas(DN).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Las llamadas se dirigen a los CTI route </a:t>
            </a:r>
            <a:r>
              <a:rPr lang="es-UY" dirty="0" err="1"/>
              <a:t>point</a:t>
            </a:r>
            <a:r>
              <a:rPr lang="es-UY" dirty="0"/>
              <a:t>, que posteriormente rutean la llamada a un puerto CTI disponible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Es el número que marca la persona que llama para acceder a la aplicación.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Se debe configurar un para cada </a:t>
            </a:r>
            <a:r>
              <a:rPr lang="es-UY" dirty="0">
                <a:solidFill>
                  <a:srgbClr val="FF0000"/>
                </a:solidFill>
              </a:rPr>
              <a:t>aplicación</a:t>
            </a:r>
            <a:r>
              <a:rPr lang="es-UY" dirty="0"/>
              <a:t>.	</a:t>
            </a:r>
          </a:p>
        </p:txBody>
      </p:sp>
    </p:spTree>
    <p:extLst>
      <p:ext uri="{BB962C8B-B14F-4D97-AF65-F5344CB8AC3E}">
        <p14:creationId xmlns:p14="http://schemas.microsoft.com/office/powerpoint/2010/main" val="3809595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UCCX – Routing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9DA27-1F0E-42A6-8CD0-5EA61708A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057" y="1776299"/>
            <a:ext cx="7847702" cy="1521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B5FFAF-92A9-4460-9243-D4C473FF9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057" y="4527338"/>
            <a:ext cx="7939088" cy="131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92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UCCX – </a:t>
            </a:r>
            <a:r>
              <a:rPr lang="en-US" dirty="0" err="1"/>
              <a:t>Flujo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D82C-EAFC-4A28-954E-48800090CD4A}"/>
              </a:ext>
            </a:extLst>
          </p:cNvPr>
          <p:cNvSpPr txBox="1"/>
          <p:nvPr/>
        </p:nvSpPr>
        <p:spPr>
          <a:xfrm>
            <a:off x="6199632" y="1200043"/>
            <a:ext cx="257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¿Cómo ruteo la llamada?</a:t>
            </a:r>
          </a:p>
        </p:txBody>
      </p:sp>
      <p:pic>
        <p:nvPicPr>
          <p:cNvPr id="10" name="Picture 20" descr="C:\Users\ecoffey\AppData\Local\Temp\Rar$DRa0.138\30008_Device_call_manager_unknown_64.png">
            <a:extLst>
              <a:ext uri="{FF2B5EF4-FFF2-40B4-BE49-F238E27FC236}">
                <a16:creationId xmlns:a16="http://schemas.microsoft.com/office/drawing/2014/main" id="{D68C0B83-32B5-491D-9B35-F1994BAB1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67" y="1355586"/>
            <a:ext cx="885201" cy="88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310CD6-111E-4BBE-B534-506CE23632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241" y="1312106"/>
            <a:ext cx="680084" cy="9892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D45341-7CA7-4A3C-968F-37429370B203}"/>
              </a:ext>
            </a:extLst>
          </p:cNvPr>
          <p:cNvSpPr txBox="1"/>
          <p:nvPr/>
        </p:nvSpPr>
        <p:spPr>
          <a:xfrm>
            <a:off x="3213549" y="2988157"/>
            <a:ext cx="128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Se crea una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1D4B1B-BFEF-46B3-845C-C4B62AC0B100}"/>
              </a:ext>
            </a:extLst>
          </p:cNvPr>
          <p:cNvCxnSpPr>
            <a:stCxn id="10" idx="3"/>
          </p:cNvCxnSpPr>
          <p:nvPr/>
        </p:nvCxnSpPr>
        <p:spPr>
          <a:xfrm flipV="1">
            <a:off x="1558168" y="1798186"/>
            <a:ext cx="214436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5B4257-EB21-4BF9-A14F-842C23A9258F}"/>
              </a:ext>
            </a:extLst>
          </p:cNvPr>
          <p:cNvCxnSpPr>
            <a:stCxn id="12" idx="2"/>
          </p:cNvCxnSpPr>
          <p:nvPr/>
        </p:nvCxnSpPr>
        <p:spPr>
          <a:xfrm>
            <a:off x="3962283" y="2301319"/>
            <a:ext cx="0" cy="68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6550A0A-3596-4C33-90B2-B0B8C45D9D76}"/>
              </a:ext>
            </a:extLst>
          </p:cNvPr>
          <p:cNvSpPr/>
          <p:nvPr/>
        </p:nvSpPr>
        <p:spPr>
          <a:xfrm>
            <a:off x="3169920" y="3500512"/>
            <a:ext cx="1375955" cy="3693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Application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6440CB-6C29-4749-B704-69D12538D260}"/>
              </a:ext>
            </a:extLst>
          </p:cNvPr>
          <p:cNvCxnSpPr>
            <a:stCxn id="22" idx="2"/>
          </p:cNvCxnSpPr>
          <p:nvPr/>
        </p:nvCxnSpPr>
        <p:spPr>
          <a:xfrm flipH="1">
            <a:off x="3857897" y="3869844"/>
            <a:ext cx="1" cy="597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616A2B0-0FB2-450A-A6F8-1E858AE428AD}"/>
              </a:ext>
            </a:extLst>
          </p:cNvPr>
          <p:cNvSpPr/>
          <p:nvPr/>
        </p:nvSpPr>
        <p:spPr>
          <a:xfrm>
            <a:off x="3169920" y="4476205"/>
            <a:ext cx="1375954" cy="50877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 err="1">
                <a:solidFill>
                  <a:schemeClr val="bg1"/>
                </a:solidFill>
              </a:rPr>
              <a:t>Trigger</a:t>
            </a:r>
            <a:r>
              <a:rPr lang="es-UY" dirty="0">
                <a:solidFill>
                  <a:schemeClr val="bg1"/>
                </a:solidFill>
              </a:rPr>
              <a:t> con </a:t>
            </a:r>
            <a:r>
              <a:rPr lang="es-UY" dirty="0" err="1">
                <a:solidFill>
                  <a:schemeClr val="bg1"/>
                </a:solidFill>
              </a:rPr>
              <a:t>Dn</a:t>
            </a:r>
            <a:r>
              <a:rPr lang="es-UY" dirty="0">
                <a:solidFill>
                  <a:schemeClr val="bg1"/>
                </a:solidFill>
              </a:rPr>
              <a:t> 4000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8C63AFE-096C-476F-965D-C92C09F5A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314" y="389799"/>
            <a:ext cx="4203903" cy="694917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652CC1E-E044-4151-8AD5-BF28484F8D09}"/>
              </a:ext>
            </a:extLst>
          </p:cNvPr>
          <p:cNvCxnSpPr>
            <a:cxnSpLocks/>
            <a:stCxn id="26" idx="1"/>
            <a:endCxn id="32" idx="3"/>
          </p:cNvCxnSpPr>
          <p:nvPr/>
        </p:nvCxnSpPr>
        <p:spPr>
          <a:xfrm flipH="1" flipV="1">
            <a:off x="1881051" y="4721882"/>
            <a:ext cx="1288869" cy="8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4C5F43E-6031-4D69-B716-41DA013A7369}"/>
              </a:ext>
            </a:extLst>
          </p:cNvPr>
          <p:cNvSpPr/>
          <p:nvPr/>
        </p:nvSpPr>
        <p:spPr>
          <a:xfrm>
            <a:off x="505096" y="4467497"/>
            <a:ext cx="1375955" cy="50876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CTI RP con</a:t>
            </a:r>
          </a:p>
          <a:p>
            <a:pPr algn="ctr"/>
            <a:r>
              <a:rPr lang="es-UY" dirty="0">
                <a:solidFill>
                  <a:schemeClr val="bg1"/>
                </a:solidFill>
              </a:rPr>
              <a:t>DN 4000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E79965F-0AF8-45E4-8CB7-1DEEFF180E5D}"/>
              </a:ext>
            </a:extLst>
          </p:cNvPr>
          <p:cNvSpPr/>
          <p:nvPr/>
        </p:nvSpPr>
        <p:spPr>
          <a:xfrm>
            <a:off x="3213549" y="5255623"/>
            <a:ext cx="1375954" cy="50877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CCG con x DN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3E60B0-F0B1-49AD-AE5F-A873734F5229}"/>
              </a:ext>
            </a:extLst>
          </p:cNvPr>
          <p:cNvSpPr txBox="1"/>
          <p:nvPr/>
        </p:nvSpPr>
        <p:spPr>
          <a:xfrm>
            <a:off x="5327033" y="3737541"/>
            <a:ext cx="66298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El Call Control Group (CCG):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 es un grupo de puertos  de IVR en UCCX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 un grupo de puertos CTI en el CUCM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Establece cantidad máxima de puertos que puede usar la aplicación contra el CUCM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lvl="1"/>
            <a:r>
              <a:rPr lang="es-UY" dirty="0"/>
              <a:t>¿Que implica entonces tener un CCG con 10 DN?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E41BC7E-7A79-450B-BCAF-7B95FAB99919}"/>
              </a:ext>
            </a:extLst>
          </p:cNvPr>
          <p:cNvSpPr/>
          <p:nvPr/>
        </p:nvSpPr>
        <p:spPr>
          <a:xfrm>
            <a:off x="2795451" y="2908663"/>
            <a:ext cx="2055214" cy="35705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4CB58FA-F0A1-4576-969C-16779CE0953F}"/>
              </a:ext>
            </a:extLst>
          </p:cNvPr>
          <p:cNvSpPr/>
          <p:nvPr/>
        </p:nvSpPr>
        <p:spPr>
          <a:xfrm>
            <a:off x="121924" y="2936625"/>
            <a:ext cx="2055214" cy="35705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6722FFC-FD24-434E-A881-AAF1DBAF90E4}"/>
              </a:ext>
            </a:extLst>
          </p:cNvPr>
          <p:cNvCxnSpPr/>
          <p:nvPr/>
        </p:nvCxnSpPr>
        <p:spPr>
          <a:xfrm flipH="1">
            <a:off x="1881051" y="5510012"/>
            <a:ext cx="12888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6B00388-B5C8-42E7-B320-DFDFDEBDDD15}"/>
              </a:ext>
            </a:extLst>
          </p:cNvPr>
          <p:cNvSpPr/>
          <p:nvPr/>
        </p:nvSpPr>
        <p:spPr>
          <a:xfrm>
            <a:off x="539932" y="5255623"/>
            <a:ext cx="1375955" cy="50876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dirty="0">
                <a:solidFill>
                  <a:schemeClr val="bg1"/>
                </a:solidFill>
              </a:rPr>
              <a:t>Se crean x CTI Ports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0E5AE10-D89B-4384-A2A1-620E0B48A37A}"/>
              </a:ext>
            </a:extLst>
          </p:cNvPr>
          <p:cNvSpPr/>
          <p:nvPr/>
        </p:nvSpPr>
        <p:spPr>
          <a:xfrm>
            <a:off x="735872" y="5791241"/>
            <a:ext cx="914401" cy="209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400" dirty="0"/>
              <a:t>CTI Port 1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FD68F64-AD2A-46BC-B8A5-777E26DAC8DF}"/>
              </a:ext>
            </a:extLst>
          </p:cNvPr>
          <p:cNvSpPr/>
          <p:nvPr/>
        </p:nvSpPr>
        <p:spPr>
          <a:xfrm>
            <a:off x="879565" y="5992948"/>
            <a:ext cx="914401" cy="209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400" dirty="0"/>
              <a:t>CTI Port 2 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353825E-FE5B-4BD8-8813-3453C5210A0F}"/>
              </a:ext>
            </a:extLst>
          </p:cNvPr>
          <p:cNvSpPr/>
          <p:nvPr/>
        </p:nvSpPr>
        <p:spPr>
          <a:xfrm>
            <a:off x="1023258" y="6194655"/>
            <a:ext cx="914401" cy="209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400" dirty="0"/>
              <a:t>CTI Port 3</a:t>
            </a:r>
          </a:p>
        </p:txBody>
      </p:sp>
    </p:spTree>
    <p:extLst>
      <p:ext uri="{BB962C8B-B14F-4D97-AF65-F5344CB8AC3E}">
        <p14:creationId xmlns:p14="http://schemas.microsoft.com/office/powerpoint/2010/main" val="3109131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0" y="148443"/>
            <a:ext cx="10168128" cy="497509"/>
          </a:xfrm>
        </p:spPr>
        <p:txBody>
          <a:bodyPr>
            <a:normAutofit/>
          </a:bodyPr>
          <a:lstStyle/>
          <a:p>
            <a:r>
              <a:rPr lang="en-US" sz="2400" dirty="0"/>
              <a:t>CUCM –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188E2A5-DBB5-42AC-B7DD-AB012FD5A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560" y="479458"/>
            <a:ext cx="3924848" cy="327705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D2FF6B9-51EF-4C9A-A4AF-CCE97507C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292" y="479458"/>
            <a:ext cx="4828327" cy="623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67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UCCX – </a:t>
            </a:r>
            <a:r>
              <a:rPr lang="en-US" dirty="0" err="1"/>
              <a:t>Terminologia</a:t>
            </a:r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DA9F356-5B14-4908-A733-4CC3B01E5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940473"/>
              </p:ext>
            </p:extLst>
          </p:nvPr>
        </p:nvGraphicFramePr>
        <p:xfrm>
          <a:off x="2406468" y="1494729"/>
          <a:ext cx="541866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9009713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80117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Unified Call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Unified CCX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033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CTI Route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 err="1"/>
                        <a:t>Trigger</a:t>
                      </a:r>
                      <a:endParaRPr lang="es-U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361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Y" dirty="0"/>
                        <a:t>CTI 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Y" dirty="0"/>
                        <a:t>Call Control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23737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CDDA2FF-16CE-4279-93A3-E82D94A08210}"/>
              </a:ext>
            </a:extLst>
          </p:cNvPr>
          <p:cNvSpPr txBox="1"/>
          <p:nvPr/>
        </p:nvSpPr>
        <p:spPr>
          <a:xfrm>
            <a:off x="992777" y="3021874"/>
            <a:ext cx="10168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Un sistema UCCX puede proveer hasta 400 IVR ports ( también conocidos como CTI Ports)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Depende de su capacidad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Cada CTI Port y CTI Route Point tiene asignados un numero DN único , como si fueran un teléfono.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>
                <a:solidFill>
                  <a:srgbClr val="FF0000"/>
                </a:solidFill>
              </a:rPr>
              <a:t>La creación de los puertos CTI y CTIRP en el CUCM se hace automáticamente al configurar la aplicación en el UCCX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703694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81087"/>
            <a:ext cx="10168128" cy="1179576"/>
          </a:xfrm>
        </p:spPr>
        <p:txBody>
          <a:bodyPr>
            <a:normAutofit/>
          </a:bodyPr>
          <a:lstStyle/>
          <a:p>
            <a:r>
              <a:rPr lang="en-US" dirty="0"/>
              <a:t>UCCX – </a:t>
            </a:r>
            <a:r>
              <a:rPr lang="en-US" dirty="0" err="1"/>
              <a:t>Terminologia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0B3F34-9B4C-4137-A391-CF03FCE4394E}"/>
              </a:ext>
            </a:extLst>
          </p:cNvPr>
          <p:cNvSpPr txBox="1"/>
          <p:nvPr/>
        </p:nvSpPr>
        <p:spPr>
          <a:xfrm>
            <a:off x="979714" y="1360663"/>
            <a:ext cx="102325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>
                <a:solidFill>
                  <a:srgbClr val="0070C0"/>
                </a:solidFill>
              </a:rPr>
              <a:t>Resource Manager </a:t>
            </a:r>
            <a:r>
              <a:rPr lang="es-UY" dirty="0" err="1">
                <a:solidFill>
                  <a:srgbClr val="0070C0"/>
                </a:solidFill>
              </a:rPr>
              <a:t>Subsytem</a:t>
            </a:r>
            <a:endParaRPr lang="es-UY" dirty="0">
              <a:solidFill>
                <a:srgbClr val="0070C0"/>
              </a:solidFill>
            </a:endParaRPr>
          </a:p>
          <a:p>
            <a:endParaRPr lang="es-U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Es responsable de monitorear el estado de los agentes y seleccionar agentes basados en los </a:t>
            </a:r>
            <a:r>
              <a:rPr lang="es-UY" dirty="0" err="1"/>
              <a:t>skills</a:t>
            </a:r>
            <a:r>
              <a:rPr lang="es-UY" dirty="0"/>
              <a:t> y el requerimiento del </a:t>
            </a:r>
            <a:r>
              <a:rPr lang="es-UY" dirty="0" err="1"/>
              <a:t>skill</a:t>
            </a:r>
            <a:r>
              <a:rPr lang="es-UY" dirty="0"/>
              <a:t> de la cola.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Resource (Recurso)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UY" dirty="0"/>
              <a:t>Es lo que se conoce como </a:t>
            </a:r>
            <a:r>
              <a:rPr lang="es-UY" b="1" dirty="0">
                <a:solidFill>
                  <a:srgbClr val="FF0000"/>
                </a:solidFill>
              </a:rPr>
              <a:t>Agente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UY" b="1" dirty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/>
              <a:t>Resource Group (Grupo de Recursos)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UY" dirty="0"/>
              <a:t>Se usa para enviar una llamada a un grupo de Agentes</a:t>
            </a:r>
          </a:p>
          <a:p>
            <a:pPr lvl="1"/>
            <a:endParaRPr lang="es-U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 err="1"/>
              <a:t>Skill</a:t>
            </a:r>
            <a:r>
              <a:rPr lang="es-UY" dirty="0"/>
              <a:t> (Habilidad)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UY" dirty="0"/>
              <a:t>Nombre Descriptivo ( Ventas , Socios , Información, Soporte)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UY" dirty="0"/>
              <a:t>Al recurso se le asocia un </a:t>
            </a:r>
            <a:r>
              <a:rPr lang="es-UY" dirty="0" err="1"/>
              <a:t>skill</a:t>
            </a:r>
            <a:r>
              <a:rPr lang="es-UY" dirty="0"/>
              <a:t> y un </a:t>
            </a:r>
            <a:r>
              <a:rPr lang="es-UY" dirty="0" err="1"/>
              <a:t>skill</a:t>
            </a:r>
            <a:r>
              <a:rPr lang="es-UY" dirty="0"/>
              <a:t> </a:t>
            </a:r>
            <a:r>
              <a:rPr lang="es-UY" dirty="0" err="1"/>
              <a:t>level</a:t>
            </a:r>
            <a:endParaRPr lang="es-UY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s-UY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UY" dirty="0" err="1"/>
              <a:t>Contact</a:t>
            </a:r>
            <a:r>
              <a:rPr lang="es-UY" dirty="0"/>
              <a:t> </a:t>
            </a:r>
            <a:r>
              <a:rPr lang="es-UY" dirty="0" err="1"/>
              <a:t>Service</a:t>
            </a:r>
            <a:r>
              <a:rPr lang="es-UY" dirty="0"/>
              <a:t> </a:t>
            </a:r>
            <a:r>
              <a:rPr lang="es-UY" dirty="0" err="1"/>
              <a:t>Queue</a:t>
            </a:r>
            <a:r>
              <a:rPr lang="es-UY"/>
              <a:t> (Cola)</a:t>
            </a:r>
            <a:endParaRPr lang="es-UY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UY" dirty="0"/>
              <a:t>Indica como rutear la llamada al Agente , si es basado en el Resource group o el </a:t>
            </a:r>
            <a:r>
              <a:rPr lang="es-UY" dirty="0" err="1"/>
              <a:t>resoure</a:t>
            </a:r>
            <a:r>
              <a:rPr lang="es-UY" dirty="0"/>
              <a:t> </a:t>
            </a:r>
            <a:r>
              <a:rPr lang="es-UY" dirty="0" err="1"/>
              <a:t>skill</a:t>
            </a:r>
            <a:r>
              <a:rPr lang="es-UY" dirty="0"/>
              <a:t>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UY" dirty="0"/>
              <a:t>Se puede enviar al agente que ha estado disponible mas tiempo , </a:t>
            </a:r>
            <a:r>
              <a:rPr lang="es-UY" dirty="0" err="1"/>
              <a:t>línear</a:t>
            </a:r>
            <a:r>
              <a:rPr lang="es-UY" dirty="0"/>
              <a:t> , round robin  , mas </a:t>
            </a:r>
            <a:r>
              <a:rPr lang="es-UY" dirty="0" err="1"/>
              <a:t>skill</a:t>
            </a:r>
            <a:endParaRPr lang="es-UY" dirty="0"/>
          </a:p>
          <a:p>
            <a:pPr lvl="2"/>
            <a:r>
              <a:rPr lang="es-UY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2276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79" y="214137"/>
            <a:ext cx="5212770" cy="769172"/>
          </a:xfrm>
        </p:spPr>
        <p:txBody>
          <a:bodyPr>
            <a:normAutofit/>
          </a:bodyPr>
          <a:lstStyle/>
          <a:p>
            <a:r>
              <a:rPr lang="en-US" dirty="0"/>
              <a:t>UCCX – </a:t>
            </a:r>
            <a:r>
              <a:rPr lang="en-US" dirty="0" err="1"/>
              <a:t>Terminologia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F8417-5CD0-4FE3-A87A-8F7FDD3D46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60" r="16757" b="8152"/>
          <a:stretch/>
        </p:blipFill>
        <p:spPr>
          <a:xfrm>
            <a:off x="7275676" y="1341585"/>
            <a:ext cx="4440834" cy="54505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B71AD6-4C4C-4C1F-8BE5-A62C56A85966}"/>
              </a:ext>
            </a:extLst>
          </p:cNvPr>
          <p:cNvSpPr txBox="1"/>
          <p:nvPr/>
        </p:nvSpPr>
        <p:spPr>
          <a:xfrm>
            <a:off x="5933881" y="65021"/>
            <a:ext cx="54497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Y" sz="4000" dirty="0">
                <a:solidFill>
                  <a:srgbClr val="FF0000"/>
                </a:solidFill>
              </a:rPr>
              <a:t>Una Application es una instancia de un Script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35126C-4AB2-4927-A13D-179C57D0A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279" y="1388460"/>
            <a:ext cx="6487430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49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 descr="A screen shot of a computer&#10;&#10;Description automatically generated">
            <a:extLst>
              <a:ext uri="{FF2B5EF4-FFF2-40B4-BE49-F238E27FC236}">
                <a16:creationId xmlns:a16="http://schemas.microsoft.com/office/drawing/2014/main" id="{6938C035-1BC4-41E3-A8A6-74B7F1038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061" y="1470197"/>
            <a:ext cx="7277100" cy="4953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019" y="218146"/>
            <a:ext cx="4126990" cy="1179576"/>
          </a:xfrm>
        </p:spPr>
        <p:txBody>
          <a:bodyPr>
            <a:normAutofit/>
          </a:bodyPr>
          <a:lstStyle/>
          <a:p>
            <a:r>
              <a:rPr lang="en-US" dirty="0"/>
              <a:t>UCCX – Call Flow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516AC3-996D-4B5A-B44D-2D39ED35C35C}"/>
              </a:ext>
            </a:extLst>
          </p:cNvPr>
          <p:cNvCxnSpPr/>
          <p:nvPr/>
        </p:nvCxnSpPr>
        <p:spPr>
          <a:xfrm>
            <a:off x="3115493" y="4001080"/>
            <a:ext cx="108065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C634F0-9CD7-4D65-80B0-E3C89F96157F}"/>
              </a:ext>
            </a:extLst>
          </p:cNvPr>
          <p:cNvSpPr txBox="1"/>
          <p:nvPr/>
        </p:nvSpPr>
        <p:spPr>
          <a:xfrm>
            <a:off x="3015740" y="4141173"/>
            <a:ext cx="1280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1 - Llamada Entrante</a:t>
            </a:r>
          </a:p>
          <a:p>
            <a:r>
              <a:rPr lang="es-UY" sz="1000" dirty="0" err="1"/>
              <a:t>Nro</a:t>
            </a:r>
            <a:r>
              <a:rPr lang="es-UY" sz="1000" dirty="0"/>
              <a:t> Genérico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136040-3A4F-4409-8363-DBFB1C5A7205}"/>
              </a:ext>
            </a:extLst>
          </p:cNvPr>
          <p:cNvCxnSpPr>
            <a:cxnSpLocks/>
          </p:cNvCxnSpPr>
          <p:nvPr/>
        </p:nvCxnSpPr>
        <p:spPr>
          <a:xfrm flipV="1">
            <a:off x="4781006" y="2331938"/>
            <a:ext cx="4223657" cy="13951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1AC30E9-9912-4508-86F1-554F04CE9571}"/>
              </a:ext>
            </a:extLst>
          </p:cNvPr>
          <p:cNvSpPr txBox="1"/>
          <p:nvPr/>
        </p:nvSpPr>
        <p:spPr>
          <a:xfrm rot="20499191">
            <a:off x="4865014" y="3210036"/>
            <a:ext cx="1380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2 -  Signaling al CUCM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378147-AA02-4C83-9A9C-74E171AF7FCB}"/>
              </a:ext>
            </a:extLst>
          </p:cNvPr>
          <p:cNvCxnSpPr>
            <a:cxnSpLocks/>
          </p:cNvCxnSpPr>
          <p:nvPr/>
        </p:nvCxnSpPr>
        <p:spPr>
          <a:xfrm flipH="1">
            <a:off x="5796508" y="1478906"/>
            <a:ext cx="28126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2397F90-502B-4E53-89CC-A0CFE5839171}"/>
              </a:ext>
            </a:extLst>
          </p:cNvPr>
          <p:cNvSpPr txBox="1"/>
          <p:nvPr/>
        </p:nvSpPr>
        <p:spPr>
          <a:xfrm>
            <a:off x="6478475" y="1282590"/>
            <a:ext cx="15327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3 -  JTAPI Route </a:t>
            </a:r>
            <a:r>
              <a:rPr lang="es-UY" sz="1000" dirty="0" err="1"/>
              <a:t>Request</a:t>
            </a:r>
            <a:endParaRPr lang="es-UY" sz="10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176FE15-1B0D-490A-AE86-0EA2825AE97B}"/>
              </a:ext>
            </a:extLst>
          </p:cNvPr>
          <p:cNvCxnSpPr>
            <a:cxnSpLocks/>
          </p:cNvCxnSpPr>
          <p:nvPr/>
        </p:nvCxnSpPr>
        <p:spPr>
          <a:xfrm flipV="1">
            <a:off x="5485706" y="419239"/>
            <a:ext cx="0" cy="10871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6D773D5-92E3-4A12-81F0-B622750B9D45}"/>
              </a:ext>
            </a:extLst>
          </p:cNvPr>
          <p:cNvSpPr txBox="1"/>
          <p:nvPr/>
        </p:nvSpPr>
        <p:spPr>
          <a:xfrm>
            <a:off x="5178322" y="1006627"/>
            <a:ext cx="3073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4 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98B507A-04E0-4007-ACF1-C5CD4FD5DFE6}"/>
              </a:ext>
            </a:extLst>
          </p:cNvPr>
          <p:cNvSpPr/>
          <p:nvPr/>
        </p:nvSpPr>
        <p:spPr>
          <a:xfrm>
            <a:off x="5106884" y="151969"/>
            <a:ext cx="757644" cy="260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200" dirty="0" err="1"/>
              <a:t>Trigger</a:t>
            </a:r>
            <a:endParaRPr lang="es-UY" sz="12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92A986C-E21E-472B-8B8F-03E2F55D22ED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864528" y="282350"/>
            <a:ext cx="8490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D0D8016-3595-4817-B985-B057001FD558}"/>
              </a:ext>
            </a:extLst>
          </p:cNvPr>
          <p:cNvSpPr txBox="1"/>
          <p:nvPr/>
        </p:nvSpPr>
        <p:spPr>
          <a:xfrm>
            <a:off x="6013611" y="36128"/>
            <a:ext cx="3073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5 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A8FA910-5F72-49D5-9BD7-F621E5E32A0F}"/>
              </a:ext>
            </a:extLst>
          </p:cNvPr>
          <p:cNvSpPr/>
          <p:nvPr/>
        </p:nvSpPr>
        <p:spPr>
          <a:xfrm>
            <a:off x="6699911" y="138437"/>
            <a:ext cx="949334" cy="260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200" dirty="0"/>
              <a:t>Application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B65D7A5-AD60-4031-89ED-66D46ACF18E2}"/>
              </a:ext>
            </a:extLst>
          </p:cNvPr>
          <p:cNvSpPr/>
          <p:nvPr/>
        </p:nvSpPr>
        <p:spPr>
          <a:xfrm>
            <a:off x="6727354" y="828759"/>
            <a:ext cx="757645" cy="2205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200" dirty="0"/>
              <a:t>CCG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FF0E543-29AB-4A8E-A183-F21F5008542D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5548924" y="939052"/>
            <a:ext cx="1178430" cy="4963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62DDE5C-276F-49F6-B408-3AC95D8A517A}"/>
              </a:ext>
            </a:extLst>
          </p:cNvPr>
          <p:cNvSpPr txBox="1"/>
          <p:nvPr/>
        </p:nvSpPr>
        <p:spPr>
          <a:xfrm rot="20091426">
            <a:off x="5757704" y="992809"/>
            <a:ext cx="7485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7 – CTI DN 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2C6EDEA-E2B8-47FE-90AF-87AAE1A5799E}"/>
              </a:ext>
            </a:extLst>
          </p:cNvPr>
          <p:cNvCxnSpPr>
            <a:cxnSpLocks/>
          </p:cNvCxnSpPr>
          <p:nvPr/>
        </p:nvCxnSpPr>
        <p:spPr>
          <a:xfrm>
            <a:off x="5819240" y="1742598"/>
            <a:ext cx="27843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84E6528-4BF0-44BB-A337-D09D7E30F2D9}"/>
              </a:ext>
            </a:extLst>
          </p:cNvPr>
          <p:cNvSpPr txBox="1"/>
          <p:nvPr/>
        </p:nvSpPr>
        <p:spPr>
          <a:xfrm>
            <a:off x="6488727" y="1542683"/>
            <a:ext cx="15327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8 -  </a:t>
            </a:r>
            <a:r>
              <a:rPr lang="es-UY" sz="1000" dirty="0" err="1"/>
              <a:t>Reply</a:t>
            </a:r>
            <a:r>
              <a:rPr lang="es-UY" sz="1000" dirty="0"/>
              <a:t> con DN  de CTI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DB9A2C0-BD2A-4221-A764-858381569037}"/>
              </a:ext>
            </a:extLst>
          </p:cNvPr>
          <p:cNvCxnSpPr>
            <a:cxnSpLocks/>
          </p:cNvCxnSpPr>
          <p:nvPr/>
        </p:nvCxnSpPr>
        <p:spPr>
          <a:xfrm>
            <a:off x="7245799" y="419239"/>
            <a:ext cx="0" cy="409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AA950C2-F027-4E78-9531-4F8C5A0A8207}"/>
              </a:ext>
            </a:extLst>
          </p:cNvPr>
          <p:cNvCxnSpPr>
            <a:cxnSpLocks/>
          </p:cNvCxnSpPr>
          <p:nvPr/>
        </p:nvCxnSpPr>
        <p:spPr>
          <a:xfrm flipH="1">
            <a:off x="5772783" y="1964546"/>
            <a:ext cx="28126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3A0C66A-7714-45AE-B5DA-AFB837739748}"/>
              </a:ext>
            </a:extLst>
          </p:cNvPr>
          <p:cNvSpPr txBox="1"/>
          <p:nvPr/>
        </p:nvSpPr>
        <p:spPr>
          <a:xfrm>
            <a:off x="6701227" y="1775395"/>
            <a:ext cx="988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9 -  Call Setup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C40FD6C4-F3CD-4BB4-8039-4A86AFBB1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3142" y="0"/>
            <a:ext cx="2529702" cy="1563946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7A3349-07D0-406C-8E7C-506913A68E0D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7649245" y="268818"/>
            <a:ext cx="18954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EAA353D-7045-4A25-8D66-B5B66C2B7F06}"/>
              </a:ext>
            </a:extLst>
          </p:cNvPr>
          <p:cNvSpPr txBox="1"/>
          <p:nvPr/>
        </p:nvSpPr>
        <p:spPr>
          <a:xfrm>
            <a:off x="7020886" y="460281"/>
            <a:ext cx="3073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6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212B39A-C784-4CC1-A845-014CE145BC83}"/>
              </a:ext>
            </a:extLst>
          </p:cNvPr>
          <p:cNvSpPr txBox="1"/>
          <p:nvPr/>
        </p:nvSpPr>
        <p:spPr>
          <a:xfrm>
            <a:off x="8357187" y="46130"/>
            <a:ext cx="3685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10 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4262738-D443-4880-9867-F230088370EC}"/>
              </a:ext>
            </a:extLst>
          </p:cNvPr>
          <p:cNvCxnSpPr>
            <a:cxnSpLocks/>
          </p:cNvCxnSpPr>
          <p:nvPr/>
        </p:nvCxnSpPr>
        <p:spPr>
          <a:xfrm>
            <a:off x="5819240" y="2147545"/>
            <a:ext cx="27843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276A9CC3-B56D-4E66-8B5B-A48CF0D35D6E}"/>
              </a:ext>
            </a:extLst>
          </p:cNvPr>
          <p:cNvSpPr txBox="1"/>
          <p:nvPr/>
        </p:nvSpPr>
        <p:spPr>
          <a:xfrm>
            <a:off x="6749742" y="1970330"/>
            <a:ext cx="988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11 -  </a:t>
            </a:r>
            <a:r>
              <a:rPr lang="es-UY" sz="1000" dirty="0" err="1"/>
              <a:t>Accept</a:t>
            </a:r>
            <a:endParaRPr lang="es-UY" sz="1000" dirty="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F0807CE-E218-4122-AEC3-2138FBB963C4}"/>
              </a:ext>
            </a:extLst>
          </p:cNvPr>
          <p:cNvCxnSpPr>
            <a:cxnSpLocks/>
          </p:cNvCxnSpPr>
          <p:nvPr/>
        </p:nvCxnSpPr>
        <p:spPr>
          <a:xfrm flipH="1">
            <a:off x="4878577" y="2397254"/>
            <a:ext cx="4284617" cy="14442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AB4ED51A-2075-4186-9BD2-679521A4B885}"/>
              </a:ext>
            </a:extLst>
          </p:cNvPr>
          <p:cNvSpPr txBox="1"/>
          <p:nvPr/>
        </p:nvSpPr>
        <p:spPr>
          <a:xfrm rot="20499191">
            <a:off x="5421503" y="3436471"/>
            <a:ext cx="12262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12-  </a:t>
            </a:r>
            <a:r>
              <a:rPr lang="es-UY" sz="1000" dirty="0" err="1"/>
              <a:t>Connect</a:t>
            </a:r>
            <a:r>
              <a:rPr lang="es-UY" sz="1000" dirty="0"/>
              <a:t> - RTP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D7AEFF8-1962-4AFD-BBA5-16DF43BA3790}"/>
              </a:ext>
            </a:extLst>
          </p:cNvPr>
          <p:cNvSpPr txBox="1"/>
          <p:nvPr/>
        </p:nvSpPr>
        <p:spPr>
          <a:xfrm rot="1728320">
            <a:off x="6070561" y="5165893"/>
            <a:ext cx="1796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200" dirty="0"/>
              <a:t>RTP -&gt; Se libera CTI-PORT 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CC76B1D9-A8BB-4597-BB80-F2DB488A82E7}"/>
              </a:ext>
            </a:extLst>
          </p:cNvPr>
          <p:cNvCxnSpPr/>
          <p:nvPr/>
        </p:nvCxnSpPr>
        <p:spPr>
          <a:xfrm flipH="1">
            <a:off x="4526866" y="2295598"/>
            <a:ext cx="537493" cy="137517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>
            <a:extLst>
              <a:ext uri="{FF2B5EF4-FFF2-40B4-BE49-F238E27FC236}">
                <a16:creationId xmlns:a16="http://schemas.microsoft.com/office/drawing/2014/main" id="{15062601-7BC5-4C45-8600-6D5156DD5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2834" y="1995375"/>
            <a:ext cx="2656858" cy="1601599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E5ECFF65-8674-429C-A881-E308E45B9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4123" y="4001080"/>
            <a:ext cx="2747877" cy="1668908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EF00C09-DB5E-4F9B-B6F8-11C71E2E17A0}"/>
              </a:ext>
            </a:extLst>
          </p:cNvPr>
          <p:cNvSpPr txBox="1"/>
          <p:nvPr/>
        </p:nvSpPr>
        <p:spPr>
          <a:xfrm>
            <a:off x="8159935" y="6389155"/>
            <a:ext cx="2812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 err="1"/>
              <a:t>Ready</a:t>
            </a:r>
            <a:r>
              <a:rPr lang="es-UY" dirty="0"/>
              <a:t> / </a:t>
            </a:r>
            <a:r>
              <a:rPr lang="es-UY" dirty="0" err="1"/>
              <a:t>Reserved</a:t>
            </a:r>
            <a:r>
              <a:rPr lang="es-UY" dirty="0"/>
              <a:t>/ </a:t>
            </a:r>
            <a:r>
              <a:rPr lang="es-UY" dirty="0" err="1"/>
              <a:t>Talking</a:t>
            </a:r>
            <a:endParaRPr lang="es-UY" dirty="0"/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17E218A-C458-4251-ABE9-FF068AF6937D}"/>
              </a:ext>
            </a:extLst>
          </p:cNvPr>
          <p:cNvCxnSpPr>
            <a:cxnSpLocks/>
          </p:cNvCxnSpPr>
          <p:nvPr/>
        </p:nvCxnSpPr>
        <p:spPr>
          <a:xfrm>
            <a:off x="5718205" y="2228730"/>
            <a:ext cx="3202915" cy="33880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C2CF8354-4802-4DB5-B4ED-9843C0A0C7FF}"/>
              </a:ext>
            </a:extLst>
          </p:cNvPr>
          <p:cNvSpPr txBox="1"/>
          <p:nvPr/>
        </p:nvSpPr>
        <p:spPr>
          <a:xfrm rot="2842674">
            <a:off x="7643361" y="4389237"/>
            <a:ext cx="8727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13-  Reserve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F1AEC60-767E-4605-80E5-9A13324E43E0}"/>
              </a:ext>
            </a:extLst>
          </p:cNvPr>
          <p:cNvCxnSpPr>
            <a:cxnSpLocks/>
          </p:cNvCxnSpPr>
          <p:nvPr/>
        </p:nvCxnSpPr>
        <p:spPr>
          <a:xfrm>
            <a:off x="5808290" y="2313897"/>
            <a:ext cx="278430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B1A8A19-078E-4BAE-B406-BCD42C31FBC0}"/>
              </a:ext>
            </a:extLst>
          </p:cNvPr>
          <p:cNvSpPr txBox="1"/>
          <p:nvPr/>
        </p:nvSpPr>
        <p:spPr>
          <a:xfrm>
            <a:off x="6834062" y="2261034"/>
            <a:ext cx="988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14 -  Ring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90A94E9-824C-4CA9-BE42-78E21A5C3DE3}"/>
              </a:ext>
            </a:extLst>
          </p:cNvPr>
          <p:cNvCxnSpPr>
            <a:cxnSpLocks/>
          </p:cNvCxnSpPr>
          <p:nvPr/>
        </p:nvCxnSpPr>
        <p:spPr>
          <a:xfrm>
            <a:off x="9309196" y="2295598"/>
            <a:ext cx="1" cy="33743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428C7D1E-9EE4-499E-8121-BB17FB0581F9}"/>
              </a:ext>
            </a:extLst>
          </p:cNvPr>
          <p:cNvSpPr txBox="1"/>
          <p:nvPr/>
        </p:nvSpPr>
        <p:spPr>
          <a:xfrm>
            <a:off x="8468129" y="4200072"/>
            <a:ext cx="7061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14 - Ring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AA335C7-321B-419B-BC69-3AC4626F9B08}"/>
              </a:ext>
            </a:extLst>
          </p:cNvPr>
          <p:cNvCxnSpPr>
            <a:cxnSpLocks/>
          </p:cNvCxnSpPr>
          <p:nvPr/>
        </p:nvCxnSpPr>
        <p:spPr>
          <a:xfrm>
            <a:off x="5583279" y="2293066"/>
            <a:ext cx="3202915" cy="33880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3155BA92-2F0E-4FC5-8C39-2054D93BBB53}"/>
              </a:ext>
            </a:extLst>
          </p:cNvPr>
          <p:cNvSpPr txBox="1"/>
          <p:nvPr/>
        </p:nvSpPr>
        <p:spPr>
          <a:xfrm rot="2842674">
            <a:off x="7378307" y="4693714"/>
            <a:ext cx="8727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15-  </a:t>
            </a:r>
            <a:r>
              <a:rPr lang="es-UY" sz="1000" dirty="0" err="1"/>
              <a:t>Talking</a:t>
            </a:r>
            <a:endParaRPr lang="es-UY" sz="1000" dirty="0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A6A8B4D-05DA-4862-98E0-4F6969DE9FFC}"/>
              </a:ext>
            </a:extLst>
          </p:cNvPr>
          <p:cNvCxnSpPr>
            <a:cxnSpLocks/>
          </p:cNvCxnSpPr>
          <p:nvPr/>
        </p:nvCxnSpPr>
        <p:spPr>
          <a:xfrm flipH="1" flipV="1">
            <a:off x="4861349" y="4001080"/>
            <a:ext cx="3981386" cy="202868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0F3F97DF-754C-4B1B-82C3-9B0B9F204014}"/>
              </a:ext>
            </a:extLst>
          </p:cNvPr>
          <p:cNvSpPr txBox="1"/>
          <p:nvPr/>
        </p:nvSpPr>
        <p:spPr>
          <a:xfrm rot="17708451">
            <a:off x="4527811" y="2897846"/>
            <a:ext cx="530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200" dirty="0"/>
              <a:t>RTP</a:t>
            </a:r>
          </a:p>
        </p:txBody>
      </p:sp>
      <p:cxnSp>
        <p:nvCxnSpPr>
          <p:cNvPr id="47" name="Straight Arrow Connector 80">
            <a:extLst>
              <a:ext uri="{FF2B5EF4-FFF2-40B4-BE49-F238E27FC236}">
                <a16:creationId xmlns:a16="http://schemas.microsoft.com/office/drawing/2014/main" id="{BF66DECB-EAC7-483E-B90B-9A4060FA9C00}"/>
              </a:ext>
            </a:extLst>
          </p:cNvPr>
          <p:cNvCxnSpPr>
            <a:cxnSpLocks/>
          </p:cNvCxnSpPr>
          <p:nvPr/>
        </p:nvCxnSpPr>
        <p:spPr>
          <a:xfrm flipV="1">
            <a:off x="5555278" y="460511"/>
            <a:ext cx="1240559" cy="8829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TextBox 90">
            <a:extLst>
              <a:ext uri="{FF2B5EF4-FFF2-40B4-BE49-F238E27FC236}">
                <a16:creationId xmlns:a16="http://schemas.microsoft.com/office/drawing/2014/main" id="{E9D44595-D20E-45C9-9ED0-D4D9C048FE26}"/>
              </a:ext>
            </a:extLst>
          </p:cNvPr>
          <p:cNvSpPr txBox="1"/>
          <p:nvPr/>
        </p:nvSpPr>
        <p:spPr>
          <a:xfrm rot="19294027">
            <a:off x="5926680" y="624262"/>
            <a:ext cx="3685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sz="1000" dirty="0"/>
              <a:t>10 </a:t>
            </a:r>
          </a:p>
        </p:txBody>
      </p:sp>
    </p:spTree>
    <p:extLst>
      <p:ext uri="{BB962C8B-B14F-4D97-AF65-F5344CB8AC3E}">
        <p14:creationId xmlns:p14="http://schemas.microsoft.com/office/powerpoint/2010/main" val="3718274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0" y="148443"/>
            <a:ext cx="10168128" cy="497509"/>
          </a:xfrm>
        </p:spPr>
        <p:txBody>
          <a:bodyPr>
            <a:normAutofit/>
          </a:bodyPr>
          <a:lstStyle/>
          <a:p>
            <a:r>
              <a:rPr lang="en-US" sz="2400" dirty="0"/>
              <a:t>CUCM –  User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43B8EE-E19D-472F-872B-6FA81F153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89" y="645952"/>
            <a:ext cx="6906589" cy="59730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2041A66-7866-4480-AA45-50D3DCA6E8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896"/>
          <a:stretch/>
        </p:blipFill>
        <p:spPr>
          <a:xfrm>
            <a:off x="7388310" y="645952"/>
            <a:ext cx="4280778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89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0" y="148443"/>
            <a:ext cx="10168128" cy="497509"/>
          </a:xfrm>
        </p:spPr>
        <p:txBody>
          <a:bodyPr>
            <a:normAutofit/>
          </a:bodyPr>
          <a:lstStyle/>
          <a:p>
            <a:r>
              <a:rPr lang="en-US" sz="2400" dirty="0"/>
              <a:t>CUCM – Al </a:t>
            </a:r>
            <a:r>
              <a:rPr lang="en-US" sz="2400" dirty="0" err="1"/>
              <a:t>Guardar</a:t>
            </a:r>
            <a:endParaRPr lang="en-US" sz="2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D093459-13E0-4103-A8F9-D47C010D6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86706"/>
            <a:ext cx="5374971" cy="148458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E172CAF-22A9-44C4-8C79-7F7ABF589D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95"/>
          <a:stretch/>
        </p:blipFill>
        <p:spPr>
          <a:xfrm>
            <a:off x="578673" y="645952"/>
            <a:ext cx="5020376" cy="606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77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0" y="148443"/>
            <a:ext cx="10168128" cy="497509"/>
          </a:xfrm>
        </p:spPr>
        <p:txBody>
          <a:bodyPr>
            <a:normAutofit/>
          </a:bodyPr>
          <a:lstStyle/>
          <a:p>
            <a:r>
              <a:rPr lang="en-US" sz="2400" dirty="0"/>
              <a:t>CUCM – Access Control Group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06AFB5-4C01-4DE4-93AE-C491C5C5B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97" y="645952"/>
            <a:ext cx="5001323" cy="560148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C788E09-7715-4825-A47B-A4A141AD2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645952"/>
            <a:ext cx="4182059" cy="2715004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AAD9241-5F13-49FC-B19D-60309BD7E1A7}"/>
              </a:ext>
            </a:extLst>
          </p:cNvPr>
          <p:cNvSpPr/>
          <p:nvPr/>
        </p:nvSpPr>
        <p:spPr>
          <a:xfrm>
            <a:off x="327171" y="3429000"/>
            <a:ext cx="2332139" cy="203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4EF4FA5-4F7C-4194-8FF4-41AB68186F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9086" y="3763267"/>
            <a:ext cx="4277322" cy="195289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29C3BEE-938E-43B2-BCF3-A44D787B0EA7}"/>
              </a:ext>
            </a:extLst>
          </p:cNvPr>
          <p:cNvSpPr txBox="1"/>
          <p:nvPr/>
        </p:nvSpPr>
        <p:spPr>
          <a:xfrm>
            <a:off x="6400800" y="5939406"/>
            <a:ext cx="34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Se guardan los cambios…</a:t>
            </a:r>
          </a:p>
        </p:txBody>
      </p:sp>
    </p:spTree>
    <p:extLst>
      <p:ext uri="{BB962C8B-B14F-4D97-AF65-F5344CB8AC3E}">
        <p14:creationId xmlns:p14="http://schemas.microsoft.com/office/powerpoint/2010/main" val="2951068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  <a:alpha val="93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8C92-686E-4AFE-9C5D-DAD060AC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80" y="148443"/>
            <a:ext cx="10168128" cy="497509"/>
          </a:xfrm>
        </p:spPr>
        <p:txBody>
          <a:bodyPr>
            <a:normAutofit/>
          </a:bodyPr>
          <a:lstStyle/>
          <a:p>
            <a:r>
              <a:rPr lang="en-US" sz="2400" dirty="0"/>
              <a:t>CUCM – Access Control Group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A09CC8A-4A5B-4586-B6A9-B2FACDF1E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49" y="849825"/>
            <a:ext cx="3658164" cy="18682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E6A2F1D-6115-4FD9-9C8D-9BBF739E8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454" y="849825"/>
            <a:ext cx="6363588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11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1260</Words>
  <Application>Microsoft Office PowerPoint</Application>
  <PresentationFormat>Panorámica</PresentationFormat>
  <Paragraphs>342</Paragraphs>
  <Slides>53</Slides>
  <Notes>52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COMUNIACIONES  UNIFICADAS   </vt:lpstr>
      <vt:lpstr>CUCM – Funciones y Servicios</vt:lpstr>
      <vt:lpstr>CUCM – Funciones y Servicios</vt:lpstr>
      <vt:lpstr>Presentación de PowerPoint</vt:lpstr>
      <vt:lpstr>CUCM – </vt:lpstr>
      <vt:lpstr>CUCM –  User</vt:lpstr>
      <vt:lpstr>CUCM – Al Guardar</vt:lpstr>
      <vt:lpstr>CUCM – Access Control Group </vt:lpstr>
      <vt:lpstr>CUCM – Access Control Group </vt:lpstr>
      <vt:lpstr>CUCM – UCMUser</vt:lpstr>
      <vt:lpstr>CUCM – Usuarios</vt:lpstr>
      <vt:lpstr>CUCM – </vt:lpstr>
      <vt:lpstr>CUCM – Phone</vt:lpstr>
      <vt:lpstr>CUCM – Phone User</vt:lpstr>
      <vt:lpstr>CUCM – Phone</vt:lpstr>
      <vt:lpstr>CUCM – Funciones y Servicios</vt:lpstr>
      <vt:lpstr>CUCM – Device Profile</vt:lpstr>
      <vt:lpstr>CUCM – Extension Mobility</vt:lpstr>
      <vt:lpstr>CUCM – Device Profile</vt:lpstr>
      <vt:lpstr>CUCM – Access Control Group </vt:lpstr>
      <vt:lpstr>CUCM – Asociar Extension a End User</vt:lpstr>
      <vt:lpstr>CUCM – Habilitar Extension Mobility en Telefono</vt:lpstr>
      <vt:lpstr>CUCM – Acceder al EM en CIPC </vt:lpstr>
      <vt:lpstr>CUCM – EM</vt:lpstr>
      <vt:lpstr>CUCM – Logout EM</vt:lpstr>
      <vt:lpstr>CUCM – Subscribe/Unsubscribe</vt:lpstr>
      <vt:lpstr>CUCM – Servicios en Telefono</vt:lpstr>
      <vt:lpstr>CUCM – EM Multiples Perfiles</vt:lpstr>
      <vt:lpstr>CUCM – Funciones y Servicios</vt:lpstr>
      <vt:lpstr>CUCM – Call Forward</vt:lpstr>
      <vt:lpstr>CUCM – Funciones y Servicios</vt:lpstr>
      <vt:lpstr>CUCM – Call Pickup</vt:lpstr>
      <vt:lpstr>CUCM – Call Pickup</vt:lpstr>
      <vt:lpstr>CUCM – Funciones y Servicios</vt:lpstr>
      <vt:lpstr>CUCM – Hunt Pilot</vt:lpstr>
      <vt:lpstr>CUCM – Line Group </vt:lpstr>
      <vt:lpstr>CUCM – Hunt List</vt:lpstr>
      <vt:lpstr>CUCM – Hunt List</vt:lpstr>
      <vt:lpstr>CUCM – Hunt Pilot</vt:lpstr>
      <vt:lpstr>CUCM – Hunt Pilot</vt:lpstr>
      <vt:lpstr>UCCX</vt:lpstr>
      <vt:lpstr>Cisco Unified Contact Center Express    </vt:lpstr>
      <vt:lpstr>UCCX Features </vt:lpstr>
      <vt:lpstr>UCCX Features </vt:lpstr>
      <vt:lpstr>UCCX Terminología</vt:lpstr>
      <vt:lpstr>UCCX – Terminología</vt:lpstr>
      <vt:lpstr>UCCX – Terminología</vt:lpstr>
      <vt:lpstr>UCCX – Routing</vt:lpstr>
      <vt:lpstr>UCCX – Flujo</vt:lpstr>
      <vt:lpstr>UCCX – Terminologia</vt:lpstr>
      <vt:lpstr>UCCX – Terminologia</vt:lpstr>
      <vt:lpstr>UCCX – Terminologia</vt:lpstr>
      <vt:lpstr>UCCX – Call 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COMUNIACIONES  UNIFICADAS  Agosto 2020</dc:title>
  <dc:creator>Suren Keushkerian</dc:creator>
  <cp:lastModifiedBy>Suren Keushkerian</cp:lastModifiedBy>
  <cp:revision>3</cp:revision>
  <dcterms:created xsi:type="dcterms:W3CDTF">2020-11-16T21:49:03Z</dcterms:created>
  <dcterms:modified xsi:type="dcterms:W3CDTF">2022-10-11T13:56:11Z</dcterms:modified>
</cp:coreProperties>
</file>